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6"/>
  </p:notesMasterIdLst>
  <p:sldIdLst>
    <p:sldId id="269" r:id="rId2"/>
    <p:sldId id="268" r:id="rId3"/>
    <p:sldId id="307" r:id="rId4"/>
    <p:sldId id="593" r:id="rId5"/>
    <p:sldId id="596" r:id="rId6"/>
    <p:sldId id="460" r:id="rId7"/>
    <p:sldId id="392" r:id="rId8"/>
    <p:sldId id="391" r:id="rId9"/>
    <p:sldId id="604" r:id="rId10"/>
    <p:sldId id="597" r:id="rId11"/>
    <p:sldId id="605" r:id="rId12"/>
    <p:sldId id="393" r:id="rId13"/>
    <p:sldId id="363" r:id="rId14"/>
    <p:sldId id="315" r:id="rId15"/>
    <p:sldId id="450" r:id="rId16"/>
    <p:sldId id="461" r:id="rId17"/>
    <p:sldId id="343" r:id="rId18"/>
    <p:sldId id="410" r:id="rId19"/>
    <p:sldId id="424" r:id="rId20"/>
    <p:sldId id="425" r:id="rId21"/>
    <p:sldId id="426" r:id="rId22"/>
    <p:sldId id="430" r:id="rId23"/>
    <p:sldId id="453" r:id="rId24"/>
    <p:sldId id="429" r:id="rId25"/>
    <p:sldId id="428" r:id="rId26"/>
    <p:sldId id="431" r:id="rId27"/>
    <p:sldId id="432" r:id="rId28"/>
    <p:sldId id="434" r:id="rId29"/>
    <p:sldId id="435" r:id="rId30"/>
    <p:sldId id="436" r:id="rId31"/>
    <p:sldId id="437" r:id="rId32"/>
    <p:sldId id="438" r:id="rId33"/>
    <p:sldId id="439" r:id="rId34"/>
    <p:sldId id="440" r:id="rId35"/>
    <p:sldId id="441" r:id="rId36"/>
    <p:sldId id="443" r:id="rId37"/>
    <p:sldId id="449" r:id="rId38"/>
    <p:sldId id="603" r:id="rId39"/>
    <p:sldId id="462" r:id="rId40"/>
    <p:sldId id="395" r:id="rId41"/>
    <p:sldId id="388" r:id="rId42"/>
    <p:sldId id="606" r:id="rId43"/>
    <p:sldId id="334" r:id="rId44"/>
    <p:sldId id="384" r:id="rId45"/>
    <p:sldId id="385" r:id="rId46"/>
    <p:sldId id="386" r:id="rId47"/>
    <p:sldId id="387" r:id="rId48"/>
    <p:sldId id="467" r:id="rId49"/>
    <p:sldId id="454" r:id="rId50"/>
    <p:sldId id="607" r:id="rId51"/>
    <p:sldId id="470" r:id="rId52"/>
    <p:sldId id="471" r:id="rId53"/>
    <p:sldId id="472" r:id="rId54"/>
    <p:sldId id="263" r:id="rId55"/>
    <p:sldId id="356" r:id="rId56"/>
    <p:sldId id="352" r:id="rId57"/>
    <p:sldId id="399" r:id="rId58"/>
    <p:sldId id="473" r:id="rId59"/>
    <p:sldId id="389" r:id="rId60"/>
    <p:sldId id="477" r:id="rId61"/>
    <p:sldId id="598" r:id="rId62"/>
    <p:sldId id="601" r:id="rId63"/>
    <p:sldId id="599" r:id="rId64"/>
    <p:sldId id="602" r:id="rId65"/>
    <p:sldId id="600" r:id="rId66"/>
    <p:sldId id="478" r:id="rId67"/>
    <p:sldId id="538" r:id="rId68"/>
    <p:sldId id="465" r:id="rId69"/>
    <p:sldId id="368" r:id="rId70"/>
    <p:sldId id="378" r:id="rId71"/>
    <p:sldId id="373" r:id="rId72"/>
    <p:sldId id="371" r:id="rId73"/>
    <p:sldId id="414" r:id="rId74"/>
    <p:sldId id="411" r:id="rId75"/>
    <p:sldId id="413" r:id="rId76"/>
    <p:sldId id="412" r:id="rId77"/>
    <p:sldId id="374" r:id="rId78"/>
    <p:sldId id="377" r:id="rId79"/>
    <p:sldId id="452" r:id="rId80"/>
    <p:sldId id="376" r:id="rId81"/>
    <p:sldId id="407" r:id="rId82"/>
    <p:sldId id="375" r:id="rId83"/>
    <p:sldId id="409" r:id="rId84"/>
    <p:sldId id="403" r:id="rId85"/>
    <p:sldId id="398" r:id="rId86"/>
    <p:sldId id="421" r:id="rId87"/>
    <p:sldId id="468" r:id="rId88"/>
    <p:sldId id="422" r:id="rId89"/>
    <p:sldId id="400" r:id="rId90"/>
    <p:sldId id="463" r:id="rId91"/>
    <p:sldId id="369" r:id="rId92"/>
    <p:sldId id="366" r:id="rId93"/>
    <p:sldId id="365" r:id="rId94"/>
    <p:sldId id="282" r:id="rId95"/>
  </p:sldIdLst>
  <p:sldSz cx="24384000" cy="13716000"/>
  <p:notesSz cx="6858000" cy="9144000"/>
  <p:defaultTextStyle>
    <a:lvl1pPr algn="ctr" defTabSz="457200">
      <a:lnSpc>
        <a:spcPct val="110000"/>
      </a:lnSpc>
      <a:defRPr sz="9000">
        <a:solidFill>
          <a:srgbClr val="7D8490"/>
        </a:solidFill>
        <a:latin typeface="Vista Sans OT Medium"/>
        <a:ea typeface="Vista Sans OT Medium"/>
        <a:cs typeface="Vista Sans OT Medium"/>
        <a:sym typeface="Vista Sans OT Medium"/>
      </a:defRPr>
    </a:lvl1pPr>
    <a:lvl2pPr indent="228600" algn="ctr" defTabSz="457200">
      <a:lnSpc>
        <a:spcPct val="110000"/>
      </a:lnSpc>
      <a:defRPr sz="9000">
        <a:solidFill>
          <a:srgbClr val="7D8490"/>
        </a:solidFill>
        <a:latin typeface="Vista Sans OT Medium"/>
        <a:ea typeface="Vista Sans OT Medium"/>
        <a:cs typeface="Vista Sans OT Medium"/>
        <a:sym typeface="Vista Sans OT Medium"/>
      </a:defRPr>
    </a:lvl2pPr>
    <a:lvl3pPr indent="457200" algn="ctr" defTabSz="457200">
      <a:lnSpc>
        <a:spcPct val="110000"/>
      </a:lnSpc>
      <a:defRPr sz="9000">
        <a:solidFill>
          <a:srgbClr val="7D8490"/>
        </a:solidFill>
        <a:latin typeface="Vista Sans OT Medium"/>
        <a:ea typeface="Vista Sans OT Medium"/>
        <a:cs typeface="Vista Sans OT Medium"/>
        <a:sym typeface="Vista Sans OT Medium"/>
      </a:defRPr>
    </a:lvl3pPr>
    <a:lvl4pPr indent="685800" algn="ctr" defTabSz="457200">
      <a:lnSpc>
        <a:spcPct val="110000"/>
      </a:lnSpc>
      <a:defRPr sz="9000">
        <a:solidFill>
          <a:srgbClr val="7D8490"/>
        </a:solidFill>
        <a:latin typeface="Vista Sans OT Medium"/>
        <a:ea typeface="Vista Sans OT Medium"/>
        <a:cs typeface="Vista Sans OT Medium"/>
        <a:sym typeface="Vista Sans OT Medium"/>
      </a:defRPr>
    </a:lvl4pPr>
    <a:lvl5pPr indent="914400" algn="ctr" defTabSz="457200">
      <a:lnSpc>
        <a:spcPct val="110000"/>
      </a:lnSpc>
      <a:defRPr sz="9000">
        <a:solidFill>
          <a:srgbClr val="7D8490"/>
        </a:solidFill>
        <a:latin typeface="Vista Sans OT Medium"/>
        <a:ea typeface="Vista Sans OT Medium"/>
        <a:cs typeface="Vista Sans OT Medium"/>
        <a:sym typeface="Vista Sans OT Medium"/>
      </a:defRPr>
    </a:lvl5pPr>
    <a:lvl6pPr indent="1143000" algn="ctr" defTabSz="457200">
      <a:lnSpc>
        <a:spcPct val="110000"/>
      </a:lnSpc>
      <a:defRPr sz="9000">
        <a:solidFill>
          <a:srgbClr val="7D8490"/>
        </a:solidFill>
        <a:latin typeface="Vista Sans OT Medium"/>
        <a:ea typeface="Vista Sans OT Medium"/>
        <a:cs typeface="Vista Sans OT Medium"/>
        <a:sym typeface="Vista Sans OT Medium"/>
      </a:defRPr>
    </a:lvl6pPr>
    <a:lvl7pPr indent="1371600" algn="ctr" defTabSz="457200">
      <a:lnSpc>
        <a:spcPct val="110000"/>
      </a:lnSpc>
      <a:defRPr sz="9000">
        <a:solidFill>
          <a:srgbClr val="7D8490"/>
        </a:solidFill>
        <a:latin typeface="Vista Sans OT Medium"/>
        <a:ea typeface="Vista Sans OT Medium"/>
        <a:cs typeface="Vista Sans OT Medium"/>
        <a:sym typeface="Vista Sans OT Medium"/>
      </a:defRPr>
    </a:lvl7pPr>
    <a:lvl8pPr indent="1600200" algn="ctr" defTabSz="457200">
      <a:lnSpc>
        <a:spcPct val="110000"/>
      </a:lnSpc>
      <a:defRPr sz="9000">
        <a:solidFill>
          <a:srgbClr val="7D8490"/>
        </a:solidFill>
        <a:latin typeface="Vista Sans OT Medium"/>
        <a:ea typeface="Vista Sans OT Medium"/>
        <a:cs typeface="Vista Sans OT Medium"/>
        <a:sym typeface="Vista Sans OT Medium"/>
      </a:defRPr>
    </a:lvl8pPr>
    <a:lvl9pPr indent="1828800" algn="ctr" defTabSz="457200">
      <a:lnSpc>
        <a:spcPct val="110000"/>
      </a:lnSpc>
      <a:defRPr sz="9000">
        <a:solidFill>
          <a:srgbClr val="7D8490"/>
        </a:solidFill>
        <a:latin typeface="Vista Sans OT Medium"/>
        <a:ea typeface="Vista Sans OT Medium"/>
        <a:cs typeface="Vista Sans OT Medium"/>
        <a:sym typeface="Vista Sans OT Medium"/>
      </a:defRPr>
    </a:lvl9pPr>
  </p:defaultTextStyle>
  <p:extLst>
    <p:ext uri="{EFAFB233-063F-42B5-8137-9DF3F51BA10A}">
      <p15:sldGuideLst xmlns:p15="http://schemas.microsoft.com/office/powerpoint/2012/main">
        <p15:guide id="1" orient="horz" pos="2544" userDrawn="1">
          <p15:clr>
            <a:srgbClr val="A4A3A4"/>
          </p15:clr>
        </p15:guide>
        <p15:guide id="2" pos="7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40FF"/>
    <a:srgbClr val="575D6A"/>
    <a:srgbClr val="FF7E79"/>
    <a:srgbClr val="FFFFFF"/>
    <a:srgbClr val="ADB2BB"/>
    <a:srgbClr val="F14CEC"/>
    <a:srgbClr val="DDDEE3"/>
    <a:srgbClr val="E6E6E6"/>
    <a:srgbClr val="898F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8F44A2F1-9E1F-4B54-A3A2-5F16C0AD49E2}"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Col>
    <a:la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lastRow>
    <a:fir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799" autoAdjust="0"/>
    <p:restoredTop sz="79884" autoAdjust="0"/>
  </p:normalViewPr>
  <p:slideViewPr>
    <p:cSldViewPr snapToGrid="0" snapToObjects="1" showGuides="1">
      <p:cViewPr varScale="1">
        <p:scale>
          <a:sx n="59" d="100"/>
          <a:sy n="59" d="100"/>
        </p:scale>
        <p:origin x="776" y="224"/>
      </p:cViewPr>
      <p:guideLst>
        <p:guide orient="horz" pos="2544"/>
        <p:guide pos="782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viewProps" Target="viewProps.xml"/></Relationships>
</file>

<file path=ppt/media/image1.png>
</file>

<file path=ppt/media/image1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 name="Shape 18"/>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19" name="Shape 19"/>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3150404449"/>
      </p:ext>
    </p:extLst>
  </p:cSld>
  <p:clrMap bg1="lt1" tx1="dk1" bg2="lt2" tx2="dk2" accent1="accent1" accent2="accent2" accent3="accent3" accent4="accent4" accent5="accent5" accent6="accent6" hlink="hlink" folHlink="folHlink"/>
  <p:notesStyle>
    <a:lvl1pPr defTabSz="546100">
      <a:defRPr sz="3000">
        <a:latin typeface="Lucida Grande"/>
        <a:ea typeface="Lucida Grande"/>
        <a:cs typeface="Lucida Grande"/>
        <a:sym typeface="Lucida Grande"/>
      </a:defRPr>
    </a:lvl1pPr>
    <a:lvl2pPr indent="228600" defTabSz="546100">
      <a:defRPr sz="3000">
        <a:latin typeface="Lucida Grande"/>
        <a:ea typeface="Lucida Grande"/>
        <a:cs typeface="Lucida Grande"/>
        <a:sym typeface="Lucida Grande"/>
      </a:defRPr>
    </a:lvl2pPr>
    <a:lvl3pPr indent="457200" defTabSz="546100">
      <a:defRPr sz="3000">
        <a:latin typeface="Lucida Grande"/>
        <a:ea typeface="Lucida Grande"/>
        <a:cs typeface="Lucida Grande"/>
        <a:sym typeface="Lucida Grande"/>
      </a:defRPr>
    </a:lvl3pPr>
    <a:lvl4pPr indent="685800" defTabSz="546100">
      <a:defRPr sz="3000">
        <a:latin typeface="Lucida Grande"/>
        <a:ea typeface="Lucida Grande"/>
        <a:cs typeface="Lucida Grande"/>
        <a:sym typeface="Lucida Grande"/>
      </a:defRPr>
    </a:lvl4pPr>
    <a:lvl5pPr indent="914400" defTabSz="546100">
      <a:defRPr sz="3000">
        <a:latin typeface="Lucida Grande"/>
        <a:ea typeface="Lucida Grande"/>
        <a:cs typeface="Lucida Grande"/>
        <a:sym typeface="Lucida Grande"/>
      </a:defRPr>
    </a:lvl5pPr>
    <a:lvl6pPr indent="1143000" defTabSz="546100">
      <a:defRPr sz="3000">
        <a:latin typeface="Lucida Grande"/>
        <a:ea typeface="Lucida Grande"/>
        <a:cs typeface="Lucida Grande"/>
        <a:sym typeface="Lucida Grande"/>
      </a:defRPr>
    </a:lvl6pPr>
    <a:lvl7pPr indent="1371600" defTabSz="546100">
      <a:defRPr sz="3000">
        <a:latin typeface="Lucida Grande"/>
        <a:ea typeface="Lucida Grande"/>
        <a:cs typeface="Lucida Grande"/>
        <a:sym typeface="Lucida Grande"/>
      </a:defRPr>
    </a:lvl7pPr>
    <a:lvl8pPr indent="1600200" defTabSz="546100">
      <a:defRPr sz="3000">
        <a:latin typeface="Lucida Grande"/>
        <a:ea typeface="Lucida Grande"/>
        <a:cs typeface="Lucida Grande"/>
        <a:sym typeface="Lucida Grande"/>
      </a:defRPr>
    </a:lvl8pPr>
    <a:lvl9pPr indent="1828800" defTabSz="546100">
      <a:defRPr sz="30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6914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250625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t>
            </a:r>
            <a:r>
              <a:rPr lang="en-US" dirty="0" err="1"/>
              <a:t>Revsets</a:t>
            </a:r>
            <a:r>
              <a:rPr lang="en-US" dirty="0"/>
              <a:t>” is a query language built into Mercurial. It allows you to select commits</a:t>
            </a:r>
            <a:r>
              <a:rPr lang="en-US" baseline="0" dirty="0"/>
              <a:t> in a wide variety of ways.</a:t>
            </a:r>
          </a:p>
          <a:p>
            <a:endParaRPr lang="en-US" baseline="0" dirty="0"/>
          </a:p>
          <a:p>
            <a:r>
              <a:rPr lang="en-US" baseline="0" dirty="0"/>
              <a:t>We’re going over this first because we’ll be using </a:t>
            </a:r>
            <a:r>
              <a:rPr lang="en-US" baseline="0" dirty="0" err="1"/>
              <a:t>revsets</a:t>
            </a:r>
            <a:r>
              <a:rPr lang="en-US" baseline="0" dirty="0"/>
              <a:t> throughout the examples in this slide deck.</a:t>
            </a:r>
          </a:p>
          <a:p>
            <a:endParaRPr lang="en-US" baseline="0" dirty="0"/>
          </a:p>
          <a:p>
            <a:r>
              <a:rPr lang="en-US" baseline="0" dirty="0"/>
              <a:t>Note: for </a:t>
            </a:r>
            <a:r>
              <a:rPr lang="en-US" baseline="0" dirty="0" err="1"/>
              <a:t>revset</a:t>
            </a:r>
            <a:r>
              <a:rPr lang="en-US" baseline="0" dirty="0"/>
              <a:t> examples, we use it in smart log, </a:t>
            </a:r>
          </a:p>
          <a:p>
            <a:endParaRPr lang="en-US" baseline="0" dirty="0"/>
          </a:p>
          <a:p>
            <a:endParaRPr lang="en-US" dirty="0"/>
          </a:p>
        </p:txBody>
      </p:sp>
    </p:spTree>
    <p:extLst>
      <p:ext uri="{BB962C8B-B14F-4D97-AF65-F5344CB8AC3E}">
        <p14:creationId xmlns:p14="http://schemas.microsoft.com/office/powerpoint/2010/main" val="13289848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2828296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20425734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89338376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6282597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2470819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6944492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0350898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944233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indent="-457200">
              <a:buFontTx/>
              <a:buChar char="-"/>
            </a:pPr>
            <a:r>
              <a:rPr lang="en-US" dirty="0"/>
              <a:t>Can you see the slides</a:t>
            </a:r>
          </a:p>
          <a:p>
            <a:pPr marL="457200" indent="-457200">
              <a:buFontTx/>
              <a:buChar char="-"/>
            </a:pPr>
            <a:r>
              <a:rPr lang="en-US" dirty="0" err="1"/>
              <a:t>Im</a:t>
            </a:r>
            <a:r>
              <a:rPr lang="en-US" dirty="0"/>
              <a:t> </a:t>
            </a:r>
            <a:r>
              <a:rPr lang="en-US" dirty="0" err="1"/>
              <a:t>katie</a:t>
            </a:r>
            <a:r>
              <a:rPr lang="en-US" dirty="0"/>
              <a:t> </a:t>
            </a:r>
          </a:p>
          <a:p>
            <a:pPr marL="457200" indent="-457200">
              <a:buFontTx/>
              <a:buChar char="-"/>
            </a:pPr>
            <a:r>
              <a:rPr lang="en-US" dirty="0"/>
              <a:t>You guys were probably auto muted on entry, please keep your self muted unless you have a question</a:t>
            </a:r>
          </a:p>
          <a:p>
            <a:pPr marL="457200" indent="-457200">
              <a:buFontTx/>
              <a:buChar char="-"/>
            </a:pPr>
            <a:r>
              <a:rPr lang="en-US" dirty="0"/>
              <a:t>Please ask questions, just interrupt me or you can try the hand raising thing</a:t>
            </a:r>
          </a:p>
          <a:p>
            <a:pPr marL="457200" indent="-457200">
              <a:buFontTx/>
              <a:buChar char="-"/>
            </a:pPr>
            <a:r>
              <a:rPr lang="en-US" dirty="0"/>
              <a:t>Let me know if </a:t>
            </a:r>
            <a:r>
              <a:rPr lang="en-US" dirty="0" err="1"/>
              <a:t>im</a:t>
            </a:r>
            <a:r>
              <a:rPr lang="en-US" dirty="0"/>
              <a:t> going to fast or if you want me to go into more detail</a:t>
            </a:r>
          </a:p>
          <a:p>
            <a:pPr marL="457200" indent="-457200">
              <a:buFontTx/>
              <a:buChar char="-"/>
            </a:pPr>
            <a:r>
              <a:rPr lang="en-US" dirty="0"/>
              <a:t>These slides are available in our teams </a:t>
            </a:r>
            <a:r>
              <a:rPr lang="en-US" dirty="0" err="1"/>
              <a:t>dropbox</a:t>
            </a:r>
            <a:r>
              <a:rPr lang="en-US" dirty="0"/>
              <a:t>, ill leave this link up for a sec if you want them, also in team </a:t>
            </a:r>
            <a:r>
              <a:rPr lang="en-US" dirty="0" err="1"/>
              <a:t>dropbox</a:t>
            </a:r>
            <a:r>
              <a:rPr lang="en-US" dirty="0"/>
              <a:t> </a:t>
            </a:r>
          </a:p>
          <a:p>
            <a:pPr marL="457200" indent="-457200">
              <a:buFontTx/>
              <a:buChar char="-"/>
            </a:pPr>
            <a:endParaRPr lang="en-US" dirty="0"/>
          </a:p>
          <a:p>
            <a:pPr marL="457200" indent="-457200">
              <a:buFontTx/>
              <a:buChar char="-"/>
            </a:pPr>
            <a:r>
              <a:rPr lang="en-US" dirty="0"/>
              <a:t>Add a slide about getting help</a:t>
            </a:r>
          </a:p>
          <a:p>
            <a:pPr marL="457200" lvl="1" indent="-457200">
              <a:buFontTx/>
              <a:buChar char="-"/>
            </a:pPr>
            <a:r>
              <a:rPr lang="en-US" dirty="0"/>
              <a:t>Source control </a:t>
            </a:r>
          </a:p>
        </p:txBody>
      </p:sp>
    </p:spTree>
    <p:extLst>
      <p:ext uri="{BB962C8B-B14F-4D97-AF65-F5344CB8AC3E}">
        <p14:creationId xmlns:p14="http://schemas.microsoft.com/office/powerpoint/2010/main" val="6289579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6070415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4593657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50565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5200565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7094409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9081825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6915524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3527763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6016577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603358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Places you can go for help: </a:t>
            </a:r>
          </a:p>
          <a:p>
            <a:r>
              <a:rPr lang="en-US" dirty="0"/>
              <a:t>- Self service: </a:t>
            </a:r>
          </a:p>
          <a:p>
            <a:pPr marL="457200" lvl="2" indent="-457200">
              <a:buFontTx/>
              <a:buChar char="-"/>
            </a:pPr>
            <a:r>
              <a:rPr lang="en-US" dirty="0"/>
              <a:t>There are a couple self service places: </a:t>
            </a:r>
            <a:r>
              <a:rPr lang="en-US" dirty="0" err="1"/>
              <a:t>mecurial</a:t>
            </a:r>
            <a:r>
              <a:rPr lang="en-US" dirty="0"/>
              <a:t> </a:t>
            </a:r>
            <a:r>
              <a:rPr lang="en-US" dirty="0" err="1"/>
              <a:t>cheatsheet</a:t>
            </a:r>
            <a:endParaRPr lang="en-US" dirty="0"/>
          </a:p>
          <a:p>
            <a:pPr marL="457200" lvl="2" indent="-457200">
              <a:buFontTx/>
              <a:buChar char="-"/>
            </a:pPr>
            <a:endParaRPr lang="en-US" dirty="0"/>
          </a:p>
          <a:p>
            <a:pPr marL="457200" indent="-457200">
              <a:buFontTx/>
              <a:buChar char="-"/>
            </a:pPr>
            <a:endParaRPr lang="en-US" dirty="0"/>
          </a:p>
        </p:txBody>
      </p:sp>
    </p:spTree>
    <p:extLst>
      <p:ext uri="{BB962C8B-B14F-4D97-AF65-F5344CB8AC3E}">
        <p14:creationId xmlns:p14="http://schemas.microsoft.com/office/powerpoint/2010/main" val="2315389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2001192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353769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4946238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0699714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Commands</a:t>
            </a:r>
            <a:r>
              <a:rPr lang="en-US" baseline="0" dirty="0"/>
              <a:t> like hg amend, rebase, split, fold, </a:t>
            </a:r>
            <a:r>
              <a:rPr lang="en-US" baseline="0" dirty="0" err="1"/>
              <a:t>histedit</a:t>
            </a:r>
            <a:r>
              <a:rPr lang="en-US" baseline="0" dirty="0"/>
              <a:t>, and anything else that rewrites history doesn’t actually alter existing commits.</a:t>
            </a:r>
          </a:p>
          <a:p>
            <a:endParaRPr lang="en-US" baseline="0" dirty="0"/>
          </a:p>
          <a:p>
            <a:r>
              <a:rPr lang="en-US" baseline="0" dirty="0"/>
              <a:t>Instead, these commands make new commits and hide the old ones.</a:t>
            </a:r>
          </a:p>
          <a:p>
            <a:endParaRPr lang="en-US" baseline="0" dirty="0"/>
          </a:p>
          <a:p>
            <a:r>
              <a:rPr lang="en-US" baseline="0" dirty="0"/>
              <a:t>Mercurial tracks the relationship between old and new versions of commits. This information can be used to undo history editing commands.</a:t>
            </a:r>
          </a:p>
          <a:p>
            <a:endParaRPr lang="en-US" baseline="0" dirty="0"/>
          </a:p>
          <a:p>
            <a:r>
              <a:rPr lang="en-US" baseline="0" dirty="0"/>
              <a:t>Don’t mention </a:t>
            </a:r>
            <a:r>
              <a:rPr lang="en-US" baseline="0" dirty="0" err="1"/>
              <a:t>Obsolesence</a:t>
            </a:r>
            <a:r>
              <a:rPr lang="en-US" baseline="0" dirty="0"/>
              <a:t> markers that’s just confusing terminology</a:t>
            </a:r>
            <a:endParaRPr lang="en-US" dirty="0"/>
          </a:p>
        </p:txBody>
      </p:sp>
    </p:spTree>
    <p:extLst>
      <p:ext uri="{BB962C8B-B14F-4D97-AF65-F5344CB8AC3E}">
        <p14:creationId xmlns:p14="http://schemas.microsoft.com/office/powerpoint/2010/main" val="96088195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t>
            </a:r>
            <a:r>
              <a:rPr lang="en-US" dirty="0" err="1"/>
              <a:t>revsets</a:t>
            </a:r>
            <a:r>
              <a:rPr lang="en-US" dirty="0"/>
              <a:t> allow you to query for older or newer versions of the given commit.</a:t>
            </a:r>
          </a:p>
          <a:p>
            <a:endParaRPr lang="en-US" dirty="0"/>
          </a:p>
          <a:p>
            <a:pPr marL="0" marR="0" indent="0" defTabSz="546100" eaLnBrk="1" fontAlgn="auto" latinLnBrk="0" hangingPunct="1">
              <a:lnSpc>
                <a:spcPct val="100000"/>
              </a:lnSpc>
              <a:spcBef>
                <a:spcPts val="0"/>
              </a:spcBef>
              <a:spcAft>
                <a:spcPts val="0"/>
              </a:spcAft>
              <a:buClrTx/>
              <a:buSzTx/>
              <a:buFontTx/>
              <a:buNone/>
              <a:tabLst/>
              <a:defRPr/>
            </a:pPr>
            <a:r>
              <a:rPr lang="en-US" dirty="0"/>
              <a:t>The</a:t>
            </a:r>
            <a:r>
              <a:rPr lang="en-US" baseline="0" dirty="0"/>
              <a:t> predecessors() </a:t>
            </a:r>
            <a:r>
              <a:rPr lang="en-US" baseline="0" dirty="0" err="1"/>
              <a:t>revset</a:t>
            </a:r>
            <a:r>
              <a:rPr lang="en-US" baseline="0" dirty="0"/>
              <a:t> gives all older versions, while successors() gives all newer versions.  Both include the original commit – this is analogous to ancestors() and descendants.</a:t>
            </a:r>
          </a:p>
          <a:p>
            <a:endParaRPr lang="en-US" baseline="0" dirty="0"/>
          </a:p>
          <a:p>
            <a:r>
              <a:rPr lang="en-US" baseline="0" dirty="0"/>
              <a:t>Like ancestors() and descendants(), both accept a second argument to limit the search depth.  To get immediate predecessors of X use ‘predecessors(X,1) – X’</a:t>
            </a:r>
            <a:endParaRPr lang="en-US" dirty="0"/>
          </a:p>
        </p:txBody>
      </p:sp>
    </p:spTree>
    <p:extLst>
      <p:ext uri="{BB962C8B-B14F-4D97-AF65-F5344CB8AC3E}">
        <p14:creationId xmlns:p14="http://schemas.microsoft.com/office/powerpoint/2010/main" val="19931543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a:t>
            </a:r>
            <a:r>
              <a:rPr lang="en-US" dirty="0" err="1"/>
              <a:t>revsets</a:t>
            </a:r>
            <a:r>
              <a:rPr lang="en-US" dirty="0"/>
              <a:t> allow you to query for older or newer versions of the given commit.</a:t>
            </a:r>
          </a:p>
          <a:p>
            <a:endParaRPr lang="en-US" dirty="0"/>
          </a:p>
          <a:p>
            <a:pPr marL="0" marR="0" indent="0" defTabSz="546100" eaLnBrk="1" fontAlgn="auto" latinLnBrk="0" hangingPunct="1">
              <a:lnSpc>
                <a:spcPct val="100000"/>
              </a:lnSpc>
              <a:spcBef>
                <a:spcPts val="0"/>
              </a:spcBef>
              <a:spcAft>
                <a:spcPts val="0"/>
              </a:spcAft>
              <a:buClrTx/>
              <a:buSzTx/>
              <a:buFontTx/>
              <a:buNone/>
              <a:tabLst/>
              <a:defRPr/>
            </a:pPr>
            <a:r>
              <a:rPr lang="en-US" dirty="0"/>
              <a:t>The</a:t>
            </a:r>
            <a:r>
              <a:rPr lang="en-US" baseline="0" dirty="0"/>
              <a:t> predecessors() </a:t>
            </a:r>
            <a:r>
              <a:rPr lang="en-US" baseline="0" dirty="0" err="1"/>
              <a:t>revset</a:t>
            </a:r>
            <a:r>
              <a:rPr lang="en-US" baseline="0" dirty="0"/>
              <a:t> gives all older versions, while successors() gives all newer versions.  Both include the original commit – this is analogous to ancestors() and descendants.</a:t>
            </a:r>
          </a:p>
          <a:p>
            <a:endParaRPr lang="en-US" baseline="0" dirty="0"/>
          </a:p>
          <a:p>
            <a:r>
              <a:rPr lang="en-US" baseline="0" dirty="0"/>
              <a:t>Like ancestors() and descendants(), both accept a second argument to limit the search depth.  To get immediate predecessors of X use ‘predecessors(X,1) – X’</a:t>
            </a:r>
            <a:endParaRPr lang="en-US" dirty="0"/>
          </a:p>
        </p:txBody>
      </p:sp>
    </p:spTree>
    <p:extLst>
      <p:ext uri="{BB962C8B-B14F-4D97-AF65-F5344CB8AC3E}">
        <p14:creationId xmlns:p14="http://schemas.microsoft.com/office/powerpoint/2010/main" val="24452881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Ordinarily, you can’t see hidden commits</a:t>
            </a:r>
            <a:r>
              <a:rPr lang="en-US" baseline="0" dirty="0"/>
              <a:t> (unless there is a problem with your stack that would require hg restack).</a:t>
            </a:r>
          </a:p>
          <a:p>
            <a:endParaRPr lang="en-US" baseline="0" dirty="0"/>
          </a:p>
          <a:p>
            <a:r>
              <a:rPr lang="en-US" baseline="0" dirty="0"/>
              <a:t>You can pass the --hidden flag to any hg command to make hidden commits ‘visible’. </a:t>
            </a:r>
          </a:p>
          <a:p>
            <a:endParaRPr lang="en-US" baseline="0" dirty="0"/>
          </a:p>
          <a:p>
            <a:r>
              <a:rPr lang="en-US" baseline="0" dirty="0"/>
              <a:t>For example, you can use hg </a:t>
            </a:r>
            <a:r>
              <a:rPr lang="en-US" baseline="0" dirty="0" err="1"/>
              <a:t>sl</a:t>
            </a:r>
            <a:r>
              <a:rPr lang="en-US" baseline="0" dirty="0"/>
              <a:t> --hidden to see hidden older versions of the commits in your stack.</a:t>
            </a:r>
          </a:p>
          <a:p>
            <a:endParaRPr lang="en-US" baseline="0" dirty="0"/>
          </a:p>
          <a:p>
            <a:r>
              <a:rPr lang="en-US" baseline="0" dirty="0"/>
              <a:t>Note that in </a:t>
            </a:r>
            <a:r>
              <a:rPr lang="en-US" baseline="0" dirty="0" err="1"/>
              <a:t>smartlog</a:t>
            </a:r>
            <a:r>
              <a:rPr lang="en-US" baseline="0" dirty="0"/>
              <a:t>, you can see the relationship between hidden commits and their newer versions.</a:t>
            </a:r>
          </a:p>
        </p:txBody>
      </p:sp>
    </p:spTree>
    <p:extLst>
      <p:ext uri="{BB962C8B-B14F-4D97-AF65-F5344CB8AC3E}">
        <p14:creationId xmlns:p14="http://schemas.microsoft.com/office/powerpoint/2010/main" val="127246130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At Facebook, we’ve configured hg strip to hide commits instead of deleting them. </a:t>
            </a:r>
          </a:p>
          <a:p>
            <a:endParaRPr lang="en-US" baseline="0" dirty="0"/>
          </a:p>
          <a:p>
            <a:r>
              <a:rPr lang="en-US" baseline="0" dirty="0"/>
              <a:t>Disregard the help text for the command that says that the commits are deleted and moved to a backup bundle </a:t>
            </a:r>
            <a:r>
              <a:rPr lang="mr-IN" baseline="0" dirty="0"/>
              <a:t>–</a:t>
            </a:r>
            <a:r>
              <a:rPr lang="en-US" baseline="0" dirty="0"/>
              <a:t> they’re actually just hidden and left in the repo.</a:t>
            </a:r>
          </a:p>
          <a:p>
            <a:endParaRPr lang="en-US" baseline="0" dirty="0"/>
          </a:p>
          <a:p>
            <a:r>
              <a:rPr lang="en-US" baseline="0" dirty="0"/>
              <a:t>You can update back to the hash of a stripped commit and it will be unhidden.</a:t>
            </a:r>
          </a:p>
          <a:p>
            <a:endParaRPr lang="en-US" baseline="0" dirty="0"/>
          </a:p>
          <a:p>
            <a:r>
              <a:rPr lang="en-US" baseline="0" dirty="0"/>
              <a:t>For getting those garbage commits out of there</a:t>
            </a:r>
          </a:p>
        </p:txBody>
      </p:sp>
    </p:spTree>
    <p:extLst>
      <p:ext uri="{BB962C8B-B14F-4D97-AF65-F5344CB8AC3E}">
        <p14:creationId xmlns:p14="http://schemas.microsoft.com/office/powerpoint/2010/main" val="313442177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34190413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Before we get started, we’re going to review </a:t>
            </a:r>
            <a:r>
              <a:rPr lang="en-US" baseline="0" dirty="0"/>
              <a:t>some basic Mercurial concepts. </a:t>
            </a:r>
          </a:p>
          <a:p>
            <a:endParaRPr lang="en-US" baseline="0" dirty="0"/>
          </a:p>
          <a:p>
            <a:r>
              <a:rPr lang="en-US" baseline="0" dirty="0"/>
              <a:t>These were already covered in the Source Control @ FB Bootcamp class, but since it’s probably been a while for a lot of you, let’s refresh everyone’s memory.</a:t>
            </a:r>
            <a:endParaRPr lang="en-US" dirty="0"/>
          </a:p>
        </p:txBody>
      </p:sp>
    </p:spTree>
    <p:extLst>
      <p:ext uri="{BB962C8B-B14F-4D97-AF65-F5344CB8AC3E}">
        <p14:creationId xmlns:p14="http://schemas.microsoft.com/office/powerpoint/2010/main" val="13435132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Note that ‘hg strip .’ removed the current commit and its child.</a:t>
            </a:r>
          </a:p>
          <a:p>
            <a:endParaRPr lang="en-US" baseline="0" dirty="0"/>
          </a:p>
          <a:p>
            <a:r>
              <a:rPr lang="en-US" baseline="0" dirty="0"/>
              <a:t>The bookmark on its child commit was moved down </a:t>
            </a:r>
            <a:r>
              <a:rPr lang="mr-IN" baseline="0" dirty="0"/>
              <a:t>–</a:t>
            </a:r>
            <a:r>
              <a:rPr lang="en-US" baseline="0" dirty="0"/>
              <a:t> in general hg strip will move bookmarks on the stripped commits down to the first ancestors that isn’t being stripped.</a:t>
            </a:r>
          </a:p>
        </p:txBody>
      </p:sp>
    </p:spTree>
    <p:extLst>
      <p:ext uri="{BB962C8B-B14F-4D97-AF65-F5344CB8AC3E}">
        <p14:creationId xmlns:p14="http://schemas.microsoft.com/office/powerpoint/2010/main" val="107453927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219773895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30959321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27092619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As soon as you move off, the commits are hidden again</a:t>
            </a:r>
          </a:p>
        </p:txBody>
      </p:sp>
    </p:spTree>
    <p:extLst>
      <p:ext uri="{BB962C8B-B14F-4D97-AF65-F5344CB8AC3E}">
        <p14:creationId xmlns:p14="http://schemas.microsoft.com/office/powerpoint/2010/main" val="280040924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2432132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43252575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215990334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hg</a:t>
            </a:r>
            <a:r>
              <a:rPr lang="en-US" baseline="0" dirty="0"/>
              <a:t> journal (AKA hg </a:t>
            </a:r>
            <a:r>
              <a:rPr lang="en-US" baseline="0" dirty="0" err="1"/>
              <a:t>reflog</a:t>
            </a:r>
            <a:r>
              <a:rPr lang="en-US" baseline="0" dirty="0"/>
              <a:t>) shows the hashes of the commits that were previously the working copy parent. You can update back to any of those hashes to make them visible in your repo again. This is useful for undoing commands that modify history.</a:t>
            </a:r>
          </a:p>
          <a:p>
            <a:endParaRPr lang="en-US" baseline="0" dirty="0"/>
          </a:p>
          <a:p>
            <a:pPr marL="0" marR="0" indent="0" defTabSz="546100" eaLnBrk="1" fontAlgn="auto" latinLnBrk="0" hangingPunct="1">
              <a:lnSpc>
                <a:spcPct val="100000"/>
              </a:lnSpc>
              <a:spcBef>
                <a:spcPts val="0"/>
              </a:spcBef>
              <a:spcAft>
                <a:spcPts val="0"/>
              </a:spcAft>
              <a:buClrTx/>
              <a:buSzTx/>
              <a:buFontTx/>
              <a:buNone/>
              <a:tabLst/>
              <a:defRPr/>
            </a:pPr>
            <a:r>
              <a:rPr lang="en-US" dirty="0"/>
              <a:t>The</a:t>
            </a:r>
            <a:r>
              <a:rPr lang="en-US" baseline="0" dirty="0"/>
              <a:t> hashes correspond to the working copy parent AFTER the given command was run.</a:t>
            </a:r>
          </a:p>
          <a:p>
            <a:endParaRPr lang="en-US" baseline="0" dirty="0"/>
          </a:p>
          <a:p>
            <a:r>
              <a:rPr lang="en-US" baseline="0" dirty="0"/>
              <a:t>Note the long rebase command next to hash </a:t>
            </a:r>
            <a:r>
              <a:rPr lang="en-US" sz="2800" dirty="0">
                <a:solidFill>
                  <a:schemeClr val="tx2"/>
                </a:solidFill>
                <a:latin typeface="Menlo" charset="0"/>
                <a:ea typeface="Menlo" charset="0"/>
                <a:cs typeface="Menlo" charset="0"/>
              </a:rPr>
              <a:t>b0655d0e158c.</a:t>
            </a:r>
            <a:r>
              <a:rPr lang="en-US" sz="2800" baseline="0" dirty="0">
                <a:solidFill>
                  <a:schemeClr val="tx2"/>
                </a:solidFill>
                <a:latin typeface="Menlo" charset="0"/>
                <a:ea typeface="Menlo" charset="0"/>
                <a:cs typeface="Menlo" charset="0"/>
              </a:rPr>
              <a:t> This command was run by </a:t>
            </a:r>
            <a:r>
              <a:rPr lang="en-US" sz="2800" baseline="0" dirty="0" err="1">
                <a:solidFill>
                  <a:schemeClr val="tx2"/>
                </a:solidFill>
                <a:latin typeface="Menlo" charset="0"/>
                <a:ea typeface="Menlo" charset="0"/>
                <a:cs typeface="Menlo" charset="0"/>
              </a:rPr>
              <a:t>Arcanist</a:t>
            </a:r>
            <a:r>
              <a:rPr lang="en-US" sz="2800" baseline="0" dirty="0">
                <a:solidFill>
                  <a:schemeClr val="tx2"/>
                </a:solidFill>
                <a:latin typeface="Menlo" charset="0"/>
                <a:ea typeface="Menlo" charset="0"/>
                <a:cs typeface="Menlo" charset="0"/>
              </a:rPr>
              <a:t>. Commands run by tools like Nuclide and </a:t>
            </a:r>
            <a:r>
              <a:rPr lang="en-US" sz="2800" baseline="0" dirty="0" err="1">
                <a:solidFill>
                  <a:schemeClr val="tx2"/>
                </a:solidFill>
                <a:latin typeface="Menlo" charset="0"/>
                <a:ea typeface="Menlo" charset="0"/>
                <a:cs typeface="Menlo" charset="0"/>
              </a:rPr>
              <a:t>Arcanist</a:t>
            </a:r>
            <a:r>
              <a:rPr lang="en-US" sz="2800" baseline="0" dirty="0">
                <a:solidFill>
                  <a:schemeClr val="tx2"/>
                </a:solidFill>
                <a:latin typeface="Menlo" charset="0"/>
                <a:ea typeface="Menlo" charset="0"/>
                <a:cs typeface="Menlo" charset="0"/>
              </a:rPr>
              <a:t> show up in journal, and may make it harder to read.</a:t>
            </a:r>
          </a:p>
          <a:p>
            <a:endParaRPr lang="en-US" dirty="0"/>
          </a:p>
          <a:p>
            <a:r>
              <a:rPr lang="en-US" dirty="0"/>
              <a:t>Also note the amend --rebase followed by an unamend and an absorb. This is an example of doing</a:t>
            </a:r>
            <a:r>
              <a:rPr lang="en-US" baseline="0" dirty="0"/>
              <a:t> the wrong thing, undoing, and doing the right thing.</a:t>
            </a:r>
          </a:p>
          <a:p>
            <a:endParaRPr lang="en-US" baseline="0" dirty="0"/>
          </a:p>
          <a:p>
            <a:endParaRPr lang="en-US" baseline="0" dirty="0"/>
          </a:p>
          <a:p>
            <a:r>
              <a:rPr lang="en-US" baseline="0" dirty="0"/>
              <a:t>Only works with . And bookmarks </a:t>
            </a:r>
          </a:p>
          <a:p>
            <a:endParaRPr lang="en-US" baseline="0" dirty="0"/>
          </a:p>
        </p:txBody>
      </p:sp>
    </p:spTree>
    <p:extLst>
      <p:ext uri="{BB962C8B-B14F-4D97-AF65-F5344CB8AC3E}">
        <p14:creationId xmlns:p14="http://schemas.microsoft.com/office/powerpoint/2010/main" val="49447772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You can also view the history of a particular bookmark.</a:t>
            </a:r>
          </a:p>
          <a:p>
            <a:endParaRPr lang="en-US" dirty="0"/>
          </a:p>
        </p:txBody>
      </p:sp>
    </p:spTree>
    <p:extLst>
      <p:ext uri="{BB962C8B-B14F-4D97-AF65-F5344CB8AC3E}">
        <p14:creationId xmlns:p14="http://schemas.microsoft.com/office/powerpoint/2010/main" val="9655910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Meantion</a:t>
            </a:r>
            <a:r>
              <a:rPr lang="en-US" dirty="0"/>
              <a:t> why </a:t>
            </a:r>
            <a:r>
              <a:rPr lang="en-US" dirty="0" err="1"/>
              <a:t>eden</a:t>
            </a:r>
            <a:r>
              <a:rPr lang="en-US" dirty="0"/>
              <a:t> is slow for </a:t>
            </a:r>
            <a:r>
              <a:rPr lang="en-US" dirty="0" err="1"/>
              <a:t>compilings</a:t>
            </a:r>
            <a:r>
              <a:rPr lang="en-US" dirty="0"/>
              <a:t> </a:t>
            </a:r>
          </a:p>
          <a:p>
            <a:endParaRPr lang="en-US" dirty="0"/>
          </a:p>
          <a:p>
            <a:r>
              <a:rPr lang="en-US" dirty="0"/>
              <a:t>Mega repo motivation – explain </a:t>
            </a:r>
            <a:r>
              <a:rPr lang="en-US" dirty="0" err="1"/>
              <a:t>monorepo</a:t>
            </a:r>
            <a:r>
              <a:rPr lang="en-US" dirty="0"/>
              <a:t> and current state</a:t>
            </a:r>
          </a:p>
          <a:p>
            <a:endParaRPr lang="en-US" dirty="0"/>
          </a:p>
          <a:p>
            <a:r>
              <a:rPr lang="en-US" dirty="0"/>
              <a:t>Explain watchman </a:t>
            </a:r>
            <a:r>
              <a:rPr lang="en-US" dirty="0" err="1"/>
              <a:t>recwal</a:t>
            </a:r>
            <a:r>
              <a:rPr lang="en-US" dirty="0"/>
              <a:t> -&gt; switch to </a:t>
            </a:r>
            <a:r>
              <a:rPr lang="en-US" dirty="0" err="1"/>
              <a:t>eden</a:t>
            </a:r>
            <a:r>
              <a:rPr lang="en-US" dirty="0"/>
              <a:t> </a:t>
            </a:r>
          </a:p>
        </p:txBody>
      </p:sp>
    </p:spTree>
    <p:extLst>
      <p:ext uri="{BB962C8B-B14F-4D97-AF65-F5344CB8AC3E}">
        <p14:creationId xmlns:p14="http://schemas.microsoft.com/office/powerpoint/2010/main" val="1620393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97904467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Motivation of coming from the git world  and over zealously </a:t>
            </a:r>
            <a:r>
              <a:rPr lang="en-US" baseline="0" dirty="0" err="1"/>
              <a:t>commiting</a:t>
            </a:r>
            <a:r>
              <a:rPr lang="en-US" baseline="0" dirty="0"/>
              <a:t> </a:t>
            </a:r>
          </a:p>
        </p:txBody>
      </p:sp>
    </p:spTree>
    <p:extLst>
      <p:ext uri="{BB962C8B-B14F-4D97-AF65-F5344CB8AC3E}">
        <p14:creationId xmlns:p14="http://schemas.microsoft.com/office/powerpoint/2010/main" val="174810976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undo doesn’t leave the working copy the same for unamend and uncommit </a:t>
            </a:r>
          </a:p>
          <a:p>
            <a:endParaRPr lang="en-US" dirty="0"/>
          </a:p>
          <a:p>
            <a:r>
              <a:rPr lang="en-US" dirty="0"/>
              <a:t>Can also unamend and uncommit from long ago</a:t>
            </a:r>
          </a:p>
        </p:txBody>
      </p:sp>
    </p:spTree>
    <p:extLst>
      <p:ext uri="{BB962C8B-B14F-4D97-AF65-F5344CB8AC3E}">
        <p14:creationId xmlns:p14="http://schemas.microsoft.com/office/powerpoint/2010/main" val="330725250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These are probably the commands you want to use if you just want to throw away your changes and go back to a known good state.</a:t>
            </a:r>
          </a:p>
          <a:p>
            <a:endParaRPr lang="en-US" baseline="0" dirty="0"/>
          </a:p>
          <a:p>
            <a:r>
              <a:rPr lang="en-US" baseline="0" dirty="0"/>
              <a:t>You should prefer to use these when possible over the commands on the next slide; they’re more likely to actually do what you want.</a:t>
            </a:r>
          </a:p>
          <a:p>
            <a:endParaRPr lang="en-US" baseline="0" dirty="0"/>
          </a:p>
          <a:p>
            <a:endParaRPr lang="en-US" baseline="0" dirty="0"/>
          </a:p>
          <a:p>
            <a:r>
              <a:rPr lang="en-US" baseline="0" dirty="0"/>
              <a:t>Motivation of interrupting a checkout</a:t>
            </a:r>
          </a:p>
          <a:p>
            <a:endParaRPr lang="en-US" baseline="0" dirty="0"/>
          </a:p>
          <a:p>
            <a:r>
              <a:rPr lang="en-US" baseline="0" dirty="0"/>
              <a:t>Note control c is usually ok should </a:t>
            </a:r>
            <a:r>
              <a:rPr lang="en-US" baseline="0" dirty="0" err="1"/>
              <a:t>cuase</a:t>
            </a:r>
            <a:r>
              <a:rPr lang="en-US" baseline="0" dirty="0"/>
              <a:t> “clean” shutdown</a:t>
            </a:r>
          </a:p>
        </p:txBody>
      </p:sp>
    </p:spTree>
    <p:extLst>
      <p:ext uri="{BB962C8B-B14F-4D97-AF65-F5344CB8AC3E}">
        <p14:creationId xmlns:p14="http://schemas.microsoft.com/office/powerpoint/2010/main" val="60390759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These commands all have names that sound like ”undo” </a:t>
            </a:r>
            <a:r>
              <a:rPr lang="mr-IN" baseline="0" dirty="0"/>
              <a:t>–</a:t>
            </a:r>
            <a:r>
              <a:rPr lang="en-US" baseline="0" dirty="0"/>
              <a:t> it can be confusing to remember the differences between them and when to use them.</a:t>
            </a:r>
          </a:p>
        </p:txBody>
      </p:sp>
    </p:spTree>
    <p:extLst>
      <p:ext uri="{BB962C8B-B14F-4D97-AF65-F5344CB8AC3E}">
        <p14:creationId xmlns:p14="http://schemas.microsoft.com/office/powerpoint/2010/main" val="52855218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These commands all have names that sound like ”undo” </a:t>
            </a:r>
            <a:r>
              <a:rPr lang="mr-IN" baseline="0" dirty="0"/>
              <a:t>–</a:t>
            </a:r>
            <a:r>
              <a:rPr lang="en-US" baseline="0" dirty="0"/>
              <a:t> it can be confusing to remember the differences between them and when to use them.</a:t>
            </a:r>
          </a:p>
        </p:txBody>
      </p:sp>
    </p:spTree>
    <p:extLst>
      <p:ext uri="{BB962C8B-B14F-4D97-AF65-F5344CB8AC3E}">
        <p14:creationId xmlns:p14="http://schemas.microsoft.com/office/powerpoint/2010/main" val="141789197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These commands all have names that sound like ”undo” </a:t>
            </a:r>
            <a:r>
              <a:rPr lang="mr-IN" baseline="0" dirty="0"/>
              <a:t>–</a:t>
            </a:r>
            <a:r>
              <a:rPr lang="en-US" baseline="0" dirty="0"/>
              <a:t> it can be confusing to remember the differences between them and when to use them.</a:t>
            </a:r>
          </a:p>
        </p:txBody>
      </p:sp>
    </p:spTree>
    <p:extLst>
      <p:ext uri="{BB962C8B-B14F-4D97-AF65-F5344CB8AC3E}">
        <p14:creationId xmlns:p14="http://schemas.microsoft.com/office/powerpoint/2010/main" val="249233676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These commands all have names that sound like ”undo” </a:t>
            </a:r>
            <a:r>
              <a:rPr lang="mr-IN" baseline="0" dirty="0"/>
              <a:t>–</a:t>
            </a:r>
            <a:r>
              <a:rPr lang="en-US" baseline="0" dirty="0"/>
              <a:t> it can be confusing to remember the differences between them and when to use them.</a:t>
            </a:r>
          </a:p>
        </p:txBody>
      </p:sp>
    </p:spTree>
    <p:extLst>
      <p:ext uri="{BB962C8B-B14F-4D97-AF65-F5344CB8AC3E}">
        <p14:creationId xmlns:p14="http://schemas.microsoft.com/office/powerpoint/2010/main" val="395124253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These commands all have names that sound like ”undo” </a:t>
            </a:r>
            <a:r>
              <a:rPr lang="mr-IN" baseline="0" dirty="0"/>
              <a:t>–</a:t>
            </a:r>
            <a:r>
              <a:rPr lang="en-US" baseline="0" dirty="0"/>
              <a:t> it can be confusing to remember the differences between them and when to use them.</a:t>
            </a:r>
          </a:p>
        </p:txBody>
      </p:sp>
    </p:spTree>
    <p:extLst>
      <p:ext uri="{BB962C8B-B14F-4D97-AF65-F5344CB8AC3E}">
        <p14:creationId xmlns:p14="http://schemas.microsoft.com/office/powerpoint/2010/main" val="25264288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These commands all have names that sound like ”undo” </a:t>
            </a:r>
            <a:r>
              <a:rPr lang="mr-IN" baseline="0" dirty="0"/>
              <a:t>–</a:t>
            </a:r>
            <a:r>
              <a:rPr lang="en-US" baseline="0" dirty="0"/>
              <a:t> it can be confusing to remember the differences between them and when to use them.</a:t>
            </a:r>
          </a:p>
        </p:txBody>
      </p:sp>
    </p:spTree>
    <p:extLst>
      <p:ext uri="{BB962C8B-B14F-4D97-AF65-F5344CB8AC3E}">
        <p14:creationId xmlns:p14="http://schemas.microsoft.com/office/powerpoint/2010/main" val="37335260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Meantion</a:t>
            </a:r>
            <a:r>
              <a:rPr lang="en-US" dirty="0"/>
              <a:t> why </a:t>
            </a:r>
            <a:r>
              <a:rPr lang="en-US" dirty="0" err="1"/>
              <a:t>eden</a:t>
            </a:r>
            <a:r>
              <a:rPr lang="en-US" dirty="0"/>
              <a:t> is slow for </a:t>
            </a:r>
            <a:r>
              <a:rPr lang="en-US" dirty="0" err="1"/>
              <a:t>compilings</a:t>
            </a:r>
            <a:r>
              <a:rPr lang="en-US" dirty="0"/>
              <a:t> </a:t>
            </a:r>
          </a:p>
          <a:p>
            <a:endParaRPr lang="en-US" dirty="0"/>
          </a:p>
          <a:p>
            <a:r>
              <a:rPr lang="en-US" dirty="0"/>
              <a:t>Link </a:t>
            </a:r>
            <a:r>
              <a:rPr lang="en-US" dirty="0" err="1"/>
              <a:t>eden</a:t>
            </a:r>
            <a:r>
              <a:rPr lang="en-US" dirty="0"/>
              <a:t> group/wiki here – maybe split </a:t>
            </a:r>
          </a:p>
          <a:p>
            <a:endParaRPr lang="en-US" dirty="0"/>
          </a:p>
          <a:p>
            <a:endParaRPr lang="en-US" dirty="0"/>
          </a:p>
          <a:p>
            <a:r>
              <a:rPr lang="en-US" dirty="0"/>
              <a:t>Mega repo motivation </a:t>
            </a:r>
          </a:p>
          <a:p>
            <a:endParaRPr lang="en-US" dirty="0"/>
          </a:p>
          <a:p>
            <a:endParaRPr lang="en-US" dirty="0"/>
          </a:p>
          <a:p>
            <a:r>
              <a:rPr lang="en-US" dirty="0"/>
              <a:t>Eden commands </a:t>
            </a:r>
          </a:p>
          <a:p>
            <a:r>
              <a:rPr lang="en-US" dirty="0"/>
              <a:t>Eden du </a:t>
            </a:r>
          </a:p>
          <a:p>
            <a:r>
              <a:rPr lang="en-US" dirty="0"/>
              <a:t>Eden list </a:t>
            </a:r>
          </a:p>
          <a:p>
            <a:r>
              <a:rPr lang="en-US" dirty="0"/>
              <a:t>Eden </a:t>
            </a:r>
            <a:r>
              <a:rPr lang="en-US" dirty="0" err="1"/>
              <a:t>gc</a:t>
            </a:r>
            <a:r>
              <a:rPr lang="en-US" dirty="0"/>
              <a:t> </a:t>
            </a:r>
          </a:p>
          <a:p>
            <a:endParaRPr lang="en-US" dirty="0"/>
          </a:p>
        </p:txBody>
      </p:sp>
    </p:spTree>
    <p:extLst>
      <p:ext uri="{BB962C8B-B14F-4D97-AF65-F5344CB8AC3E}">
        <p14:creationId xmlns:p14="http://schemas.microsoft.com/office/powerpoint/2010/main" val="18876626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rtl="0"/>
            <a:r>
              <a:rPr lang="en-US" sz="3000" b="0" i="0" dirty="0">
                <a:effectLst/>
                <a:latin typeface="Lucida Grande"/>
                <a:ea typeface="Lucida Grande"/>
                <a:cs typeface="Lucida Grande"/>
                <a:sym typeface="Lucida Grande"/>
              </a:rPr>
              <a:t>Every time you create a commit (or run commands that make new commits such as amend, rebase, </a:t>
            </a:r>
            <a:r>
              <a:rPr lang="en-US" sz="3000" b="0" i="0" dirty="0" err="1">
                <a:effectLst/>
                <a:latin typeface="Lucida Grande"/>
                <a:ea typeface="Lucida Grande"/>
                <a:cs typeface="Lucida Grande"/>
                <a:sym typeface="Lucida Grande"/>
              </a:rPr>
              <a:t>etc</a:t>
            </a:r>
            <a:r>
              <a:rPr lang="en-US" sz="3000" b="0" i="0" dirty="0">
                <a:effectLst/>
                <a:latin typeface="Lucida Grande"/>
                <a:ea typeface="Lucida Grande"/>
                <a:cs typeface="Lucida Grande"/>
                <a:sym typeface="Lucida Grande"/>
              </a:rPr>
              <a:t>), a background process uploads them automatically to </a:t>
            </a:r>
            <a:r>
              <a:rPr lang="en-US" sz="3000" b="0" i="0" dirty="0" err="1">
                <a:effectLst/>
                <a:latin typeface="Lucida Grande"/>
                <a:ea typeface="Lucida Grande"/>
                <a:cs typeface="Lucida Grande"/>
                <a:sym typeface="Lucida Grande"/>
              </a:rPr>
              <a:t>Everstore</a:t>
            </a:r>
            <a:r>
              <a:rPr lang="en-US" sz="3000" b="0" i="0" dirty="0">
                <a:effectLst/>
                <a:latin typeface="Lucida Grande"/>
                <a:ea typeface="Lucida Grande"/>
                <a:cs typeface="Lucida Grande"/>
                <a:sym typeface="Lucida Grande"/>
              </a:rPr>
              <a:t>. No more losing work due to once-a-day backups.</a:t>
            </a:r>
          </a:p>
          <a:p>
            <a:endParaRPr lang="en-US" dirty="0"/>
          </a:p>
        </p:txBody>
      </p:sp>
    </p:spTree>
    <p:extLst>
      <p:ext uri="{BB962C8B-B14F-4D97-AF65-F5344CB8AC3E}">
        <p14:creationId xmlns:p14="http://schemas.microsoft.com/office/powerpoint/2010/main" val="3122995252"/>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5802494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210876067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73617536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71603893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77249635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99034218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79501228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85500527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Say tree instead of stack for base</a:t>
            </a:r>
          </a:p>
        </p:txBody>
      </p:sp>
    </p:spTree>
    <p:extLst>
      <p:ext uri="{BB962C8B-B14F-4D97-AF65-F5344CB8AC3E}">
        <p14:creationId xmlns:p14="http://schemas.microsoft.com/office/powerpoint/2010/main" val="4077737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Meantion</a:t>
            </a:r>
            <a:r>
              <a:rPr lang="en-US" dirty="0"/>
              <a:t> why </a:t>
            </a:r>
            <a:r>
              <a:rPr lang="en-US" dirty="0" err="1"/>
              <a:t>eden</a:t>
            </a:r>
            <a:r>
              <a:rPr lang="en-US" dirty="0"/>
              <a:t> is slow for </a:t>
            </a:r>
            <a:r>
              <a:rPr lang="en-US" dirty="0" err="1"/>
              <a:t>compilings</a:t>
            </a:r>
            <a:r>
              <a:rPr lang="en-US" dirty="0"/>
              <a:t> </a:t>
            </a:r>
          </a:p>
          <a:p>
            <a:endParaRPr lang="en-US" dirty="0"/>
          </a:p>
          <a:p>
            <a:r>
              <a:rPr lang="en-US" dirty="0"/>
              <a:t>Link </a:t>
            </a:r>
            <a:r>
              <a:rPr lang="en-US" dirty="0" err="1"/>
              <a:t>eden</a:t>
            </a:r>
            <a:r>
              <a:rPr lang="en-US" dirty="0"/>
              <a:t> group/wiki here – maybe split </a:t>
            </a:r>
          </a:p>
          <a:p>
            <a:endParaRPr lang="en-US" dirty="0"/>
          </a:p>
          <a:p>
            <a:endParaRPr lang="en-US" dirty="0"/>
          </a:p>
          <a:p>
            <a:r>
              <a:rPr lang="en-US" dirty="0"/>
              <a:t>Mega repo motivation </a:t>
            </a:r>
          </a:p>
          <a:p>
            <a:endParaRPr lang="en-US" dirty="0"/>
          </a:p>
          <a:p>
            <a:endParaRPr lang="en-US" dirty="0"/>
          </a:p>
          <a:p>
            <a:r>
              <a:rPr lang="en-US" dirty="0"/>
              <a:t>Eden commands </a:t>
            </a:r>
          </a:p>
          <a:p>
            <a:r>
              <a:rPr lang="en-US" dirty="0"/>
              <a:t>Eden du </a:t>
            </a:r>
          </a:p>
          <a:p>
            <a:r>
              <a:rPr lang="en-US" dirty="0"/>
              <a:t>Eden list </a:t>
            </a:r>
          </a:p>
          <a:p>
            <a:r>
              <a:rPr lang="en-US" dirty="0"/>
              <a:t>Eden </a:t>
            </a:r>
            <a:r>
              <a:rPr lang="en-US" dirty="0" err="1"/>
              <a:t>gc</a:t>
            </a:r>
            <a:r>
              <a:rPr lang="en-US" dirty="0"/>
              <a:t> </a:t>
            </a:r>
          </a:p>
          <a:p>
            <a:endParaRPr lang="en-US" dirty="0"/>
          </a:p>
        </p:txBody>
      </p:sp>
    </p:spTree>
    <p:extLst>
      <p:ext uri="{BB962C8B-B14F-4D97-AF65-F5344CB8AC3E}">
        <p14:creationId xmlns:p14="http://schemas.microsoft.com/office/powerpoint/2010/main" val="295236366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43728340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136367714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46727920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61771125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59930102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Tree>
    <p:extLst>
      <p:ext uri="{BB962C8B-B14F-4D97-AF65-F5344CB8AC3E}">
        <p14:creationId xmlns:p14="http://schemas.microsoft.com/office/powerpoint/2010/main" val="20405677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err="1"/>
              <a:t>Metaedit</a:t>
            </a:r>
            <a:r>
              <a:rPr lang="en-US" baseline="0" dirty="0"/>
              <a:t> </a:t>
            </a:r>
          </a:p>
          <a:p>
            <a:endParaRPr lang="en-US" baseline="0" dirty="0"/>
          </a:p>
          <a:p>
            <a:r>
              <a:rPr lang="en-US" baseline="0"/>
              <a:t>Reorder slides</a:t>
            </a:r>
            <a:endParaRPr lang="en-US" baseline="0" dirty="0"/>
          </a:p>
        </p:txBody>
      </p:sp>
    </p:spTree>
    <p:extLst>
      <p:ext uri="{BB962C8B-B14F-4D97-AF65-F5344CB8AC3E}">
        <p14:creationId xmlns:p14="http://schemas.microsoft.com/office/powerpoint/2010/main" val="14878160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These commits do the following:</a:t>
            </a:r>
          </a:p>
          <a:p>
            <a:pPr marL="457200" indent="-457200">
              <a:buFontTx/>
              <a:buChar char="-"/>
            </a:pPr>
            <a:r>
              <a:rPr lang="en-US" baseline="0" dirty="0"/>
              <a:t>Add file1.txt</a:t>
            </a:r>
          </a:p>
          <a:p>
            <a:pPr marL="457200" indent="-457200">
              <a:buFontTx/>
              <a:buChar char="-"/>
            </a:pPr>
            <a:r>
              <a:rPr lang="en-US" baseline="0" dirty="0"/>
              <a:t>Add file2.txt</a:t>
            </a:r>
          </a:p>
          <a:p>
            <a:pPr marL="457200" indent="-457200">
              <a:buFontTx/>
              <a:buChar char="-"/>
            </a:pPr>
            <a:r>
              <a:rPr lang="en-US" baseline="0" dirty="0"/>
              <a:t>Edit file1.txt</a:t>
            </a:r>
          </a:p>
        </p:txBody>
      </p:sp>
    </p:spTree>
    <p:extLst>
      <p:ext uri="{BB962C8B-B14F-4D97-AF65-F5344CB8AC3E}">
        <p14:creationId xmlns:p14="http://schemas.microsoft.com/office/powerpoint/2010/main" val="1381435663"/>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We have pending changes that affect both file1 and file2. hg absorb figured out where these changes should go.</a:t>
            </a:r>
          </a:p>
        </p:txBody>
      </p:sp>
    </p:spTree>
    <p:extLst>
      <p:ext uri="{BB962C8B-B14F-4D97-AF65-F5344CB8AC3E}">
        <p14:creationId xmlns:p14="http://schemas.microsoft.com/office/powerpoint/2010/main" val="1589198980"/>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Before</a:t>
            </a:r>
          </a:p>
        </p:txBody>
      </p:sp>
    </p:spTree>
    <p:extLst>
      <p:ext uri="{BB962C8B-B14F-4D97-AF65-F5344CB8AC3E}">
        <p14:creationId xmlns:p14="http://schemas.microsoft.com/office/powerpoint/2010/main" val="4562013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546100" eaLnBrk="1" fontAlgn="auto" latinLnBrk="0" hangingPunct="1">
              <a:lnSpc>
                <a:spcPct val="100000"/>
              </a:lnSpc>
              <a:spcBef>
                <a:spcPts val="0"/>
              </a:spcBef>
              <a:spcAft>
                <a:spcPts val="0"/>
              </a:spcAft>
              <a:buClrTx/>
              <a:buSzTx/>
              <a:buFontTx/>
              <a:buNone/>
              <a:tabLst/>
              <a:defRPr/>
            </a:pPr>
            <a:r>
              <a:rPr lang="en-US" dirty="0"/>
              <a:t>Bookmarks are like branches but  </a:t>
            </a:r>
          </a:p>
          <a:p>
            <a:endParaRPr lang="en-US" dirty="0"/>
          </a:p>
          <a:p>
            <a:endParaRPr lang="en-US" dirty="0"/>
          </a:p>
          <a:p>
            <a:r>
              <a:rPr lang="en-US" dirty="0"/>
              <a:t>Note that bookmarks are light weight, not like git branch’s </a:t>
            </a:r>
          </a:p>
          <a:p>
            <a:endParaRPr lang="en-US" dirty="0"/>
          </a:p>
        </p:txBody>
      </p:sp>
    </p:spTree>
    <p:extLst>
      <p:ext uri="{BB962C8B-B14F-4D97-AF65-F5344CB8AC3E}">
        <p14:creationId xmlns:p14="http://schemas.microsoft.com/office/powerpoint/2010/main" val="96880134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After</a:t>
            </a:r>
          </a:p>
        </p:txBody>
      </p:sp>
    </p:spTree>
    <p:extLst>
      <p:ext uri="{BB962C8B-B14F-4D97-AF65-F5344CB8AC3E}">
        <p14:creationId xmlns:p14="http://schemas.microsoft.com/office/powerpoint/2010/main" val="176533885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For-each-stacked</a:t>
            </a:r>
            <a:r>
              <a:rPr lang="en-US" baseline="0" dirty="0"/>
              <a:t> is a shell script that makes it easy to run commands on all of the commits in your stack.</a:t>
            </a:r>
          </a:p>
          <a:p>
            <a:endParaRPr lang="en-US" baseline="0" dirty="0"/>
          </a:p>
          <a:p>
            <a:r>
              <a:rPr lang="en-US" baseline="0" dirty="0"/>
              <a:t>It uses hg </a:t>
            </a:r>
            <a:r>
              <a:rPr lang="en-US" baseline="0" dirty="0" err="1"/>
              <a:t>histedit</a:t>
            </a:r>
            <a:r>
              <a:rPr lang="en-US" baseline="0" dirty="0"/>
              <a:t> under the hood. Very useful for sending a stack of commits out for review. </a:t>
            </a:r>
          </a:p>
          <a:p>
            <a:endParaRPr lang="en-US" baseline="0" dirty="0"/>
          </a:p>
          <a:p>
            <a:r>
              <a:rPr lang="en-US" baseline="0" dirty="0"/>
              <a:t>To make updating your diffs faster, using submit-stacked-diffs, which is just arc diff with a bunch of flags to skip tests and sanity checks. Use with care!</a:t>
            </a:r>
            <a:endParaRPr lang="en-US" dirty="0"/>
          </a:p>
        </p:txBody>
      </p:sp>
    </p:spTree>
    <p:extLst>
      <p:ext uri="{BB962C8B-B14F-4D97-AF65-F5344CB8AC3E}">
        <p14:creationId xmlns:p14="http://schemas.microsoft.com/office/powerpoint/2010/main" val="41294736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94632197"/>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Mercurial</a:t>
            </a:r>
            <a:r>
              <a:rPr lang="en-US" baseline="0" dirty="0"/>
              <a:t> can be configured using ”</a:t>
            </a:r>
            <a:r>
              <a:rPr lang="en-US" baseline="0" dirty="0" err="1"/>
              <a:t>hgrc</a:t>
            </a:r>
            <a:r>
              <a:rPr lang="en-US" baseline="0" dirty="0"/>
              <a:t>” files. These are just plain text files that follow a standard INI format.</a:t>
            </a:r>
          </a:p>
          <a:p>
            <a:endParaRPr lang="en-US" baseline="0" dirty="0"/>
          </a:p>
          <a:p>
            <a:r>
              <a:rPr lang="en-US" baseline="0" dirty="0"/>
              <a:t>There is a global system </a:t>
            </a:r>
            <a:r>
              <a:rPr lang="en-US" baseline="0" dirty="0" err="1"/>
              <a:t>config</a:t>
            </a:r>
            <a:r>
              <a:rPr lang="en-US" baseline="0" dirty="0"/>
              <a:t> (centrally managed by Chef), a personal </a:t>
            </a:r>
            <a:r>
              <a:rPr lang="en-US" baseline="0" dirty="0" err="1"/>
              <a:t>config</a:t>
            </a:r>
            <a:r>
              <a:rPr lang="en-US" baseline="0" dirty="0"/>
              <a:t>, and per-repo </a:t>
            </a:r>
            <a:r>
              <a:rPr lang="en-US" baseline="0" dirty="0" err="1"/>
              <a:t>configs</a:t>
            </a:r>
            <a:r>
              <a:rPr lang="en-US" baseline="0" dirty="0"/>
              <a:t>. </a:t>
            </a:r>
          </a:p>
          <a:p>
            <a:endParaRPr lang="en-US" baseline="0" dirty="0"/>
          </a:p>
          <a:p>
            <a:r>
              <a:rPr lang="en-US" baseline="0" dirty="0"/>
              <a:t>The “hg </a:t>
            </a:r>
            <a:r>
              <a:rPr lang="en-US" baseline="0" dirty="0" err="1"/>
              <a:t>config</a:t>
            </a:r>
            <a:r>
              <a:rPr lang="en-US" baseline="0" dirty="0"/>
              <a:t>” command can be used to view and edit configuration files. By default it just prints all currently loaded </a:t>
            </a:r>
            <a:r>
              <a:rPr lang="en-US" baseline="0" dirty="0" err="1"/>
              <a:t>config</a:t>
            </a:r>
            <a:r>
              <a:rPr lang="en-US" baseline="0" dirty="0"/>
              <a:t> values.</a:t>
            </a:r>
          </a:p>
          <a:p>
            <a:endParaRPr lang="en-US" baseline="0" dirty="0"/>
          </a:p>
          <a:p>
            <a:r>
              <a:rPr lang="en-US" baseline="0" dirty="0"/>
              <a:t>In the example file shown here, note how </a:t>
            </a:r>
            <a:r>
              <a:rPr lang="en-US" baseline="0" dirty="0" err="1"/>
              <a:t>smartlog</a:t>
            </a:r>
            <a:r>
              <a:rPr lang="en-US" baseline="0" dirty="0"/>
              <a:t> and </a:t>
            </a:r>
            <a:r>
              <a:rPr lang="en-US" baseline="0" dirty="0" err="1"/>
              <a:t>remotefilelog</a:t>
            </a:r>
            <a:r>
              <a:rPr lang="en-US" baseline="0" dirty="0"/>
              <a:t> are configured to only show/load bookmarks we care about. (This is probably worth some explanation if time permits.)</a:t>
            </a:r>
          </a:p>
          <a:p>
            <a:endParaRPr lang="en-US" baseline="0" dirty="0"/>
          </a:p>
          <a:p>
            <a:r>
              <a:rPr lang="en-US" baseline="0" dirty="0"/>
              <a:t>Note the useful aliases and </a:t>
            </a:r>
            <a:r>
              <a:rPr lang="en-US" baseline="0" dirty="0" err="1"/>
              <a:t>revsetaliases</a:t>
            </a:r>
            <a:r>
              <a:rPr lang="en-US" baseline="0" dirty="0"/>
              <a:t>. We’ll talk about those next.</a:t>
            </a:r>
          </a:p>
        </p:txBody>
      </p:sp>
    </p:spTree>
    <p:extLst>
      <p:ext uri="{BB962C8B-B14F-4D97-AF65-F5344CB8AC3E}">
        <p14:creationId xmlns:p14="http://schemas.microsoft.com/office/powerpoint/2010/main" val="165517794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There are three kinds of aliases in Mercurial:</a:t>
            </a:r>
          </a:p>
          <a:p>
            <a:endParaRPr lang="en-US" baseline="0" dirty="0"/>
          </a:p>
          <a:p>
            <a:r>
              <a:rPr lang="en-US" baseline="0" dirty="0"/>
              <a:t>Aliases (no qualifier) are just shortcuts for hg commands. In this example, we’ve added a new command called “</a:t>
            </a:r>
            <a:r>
              <a:rPr lang="en-US" baseline="0" dirty="0" err="1"/>
              <a:t>rebaseall</a:t>
            </a:r>
            <a:r>
              <a:rPr lang="en-US" baseline="0" dirty="0"/>
              <a:t>” that rebases all draft commits onto master.</a:t>
            </a:r>
          </a:p>
          <a:p>
            <a:endParaRPr lang="en-US" baseline="0" dirty="0"/>
          </a:p>
          <a:p>
            <a:r>
              <a:rPr lang="en-US" baseline="0" dirty="0" err="1"/>
              <a:t>Revset</a:t>
            </a:r>
            <a:r>
              <a:rPr lang="en-US" baseline="0" dirty="0"/>
              <a:t> aliases let you give convenient names to commonly used </a:t>
            </a:r>
            <a:r>
              <a:rPr lang="en-US" baseline="0" dirty="0" err="1"/>
              <a:t>revset</a:t>
            </a:r>
            <a:r>
              <a:rPr lang="en-US" baseline="0" dirty="0"/>
              <a:t> expressions. You can use these as if they were (dynamically computed) bookmarks. For example, top and bottom here refer to the top and bottom commits in the current stack.</a:t>
            </a:r>
          </a:p>
          <a:p>
            <a:endParaRPr lang="en-US" baseline="0" dirty="0"/>
          </a:p>
          <a:p>
            <a:r>
              <a:rPr lang="en-US" baseline="0" dirty="0"/>
              <a:t>Template aliases let you easily customize the output of hg log. The given example prints a compact one-line view for the given commit that includes the short hash, author’s username, and the first line of the commit message.</a:t>
            </a:r>
          </a:p>
        </p:txBody>
      </p:sp>
    </p:spTree>
    <p:extLst>
      <p:ext uri="{BB962C8B-B14F-4D97-AF65-F5344CB8AC3E}">
        <p14:creationId xmlns:p14="http://schemas.microsoft.com/office/powerpoint/2010/main" val="143443240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dirty="0"/>
              <a:t>Possible use cases include interns who always get reviews from the same person, etc.</a:t>
            </a:r>
          </a:p>
        </p:txBody>
      </p:sp>
    </p:spTree>
    <p:extLst>
      <p:ext uri="{BB962C8B-B14F-4D97-AF65-F5344CB8AC3E}">
        <p14:creationId xmlns:p14="http://schemas.microsoft.com/office/powerpoint/2010/main" val="1709425313"/>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scm</a:t>
            </a:r>
            <a:r>
              <a:rPr lang="en-US" dirty="0"/>
              <a:t>-prompt is</a:t>
            </a:r>
            <a:r>
              <a:rPr lang="en-US" baseline="0" dirty="0"/>
              <a:t> a shell script you can add to your shell configuration to get source control information in your prompt.</a:t>
            </a:r>
          </a:p>
          <a:p>
            <a:endParaRPr lang="en-US" baseline="0" dirty="0"/>
          </a:p>
          <a:p>
            <a:r>
              <a:rPr lang="en-US" baseline="0" dirty="0"/>
              <a:t>Shows the current bookmark or commit hash, along with any pending operations such as merge, rebase, or </a:t>
            </a:r>
            <a:r>
              <a:rPr lang="en-US" baseline="0" dirty="0" err="1"/>
              <a:t>histedit</a:t>
            </a:r>
            <a:r>
              <a:rPr lang="en-US" baseline="0" dirty="0"/>
              <a:t>.</a:t>
            </a:r>
          </a:p>
          <a:p>
            <a:endParaRPr lang="en-US" baseline="0" dirty="0"/>
          </a:p>
          <a:p>
            <a:r>
              <a:rPr lang="en-US" baseline="0" dirty="0"/>
              <a:t>Gets information without actually invoking Mercurial, which makes it faster than naïve approaches of adding this information to your prompt.</a:t>
            </a:r>
          </a:p>
          <a:p>
            <a:endParaRPr lang="en-US" baseline="0" dirty="0"/>
          </a:p>
          <a:p>
            <a:r>
              <a:rPr lang="en-US" baseline="0" dirty="0"/>
              <a:t>Portable across OS’s (</a:t>
            </a:r>
            <a:r>
              <a:rPr lang="en-US" baseline="0" dirty="0" err="1"/>
              <a:t>MacOS</a:t>
            </a:r>
            <a:r>
              <a:rPr lang="en-US" baseline="0" dirty="0"/>
              <a:t>, Linux, *BSD), shells (bash, </a:t>
            </a:r>
            <a:r>
              <a:rPr lang="en-US" baseline="0" dirty="0" err="1"/>
              <a:t>zsh</a:t>
            </a:r>
            <a:r>
              <a:rPr lang="en-US" baseline="0" dirty="0"/>
              <a:t>, fish, </a:t>
            </a:r>
            <a:r>
              <a:rPr lang="en-US" baseline="0" dirty="0" err="1"/>
              <a:t>etc</a:t>
            </a:r>
            <a:r>
              <a:rPr lang="en-US" baseline="0" dirty="0"/>
              <a:t>), and even VCS’s (</a:t>
            </a:r>
            <a:r>
              <a:rPr lang="en-US" baseline="0" dirty="0" err="1"/>
              <a:t>Git</a:t>
            </a:r>
            <a:r>
              <a:rPr lang="en-US" baseline="0" dirty="0"/>
              <a:t> and Mercurial).</a:t>
            </a:r>
            <a:endParaRPr lang="en-US" dirty="0"/>
          </a:p>
        </p:txBody>
      </p:sp>
    </p:spTree>
    <p:extLst>
      <p:ext uri="{BB962C8B-B14F-4D97-AF65-F5344CB8AC3E}">
        <p14:creationId xmlns:p14="http://schemas.microsoft.com/office/powerpoint/2010/main" val="400457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Make slide defining </a:t>
            </a:r>
            <a:r>
              <a:rPr lang="en-US" dirty="0" err="1"/>
              <a:t>decendent</a:t>
            </a:r>
            <a:r>
              <a:rPr lang="en-US" dirty="0"/>
              <a:t> and ancestor </a:t>
            </a:r>
          </a:p>
        </p:txBody>
      </p:sp>
    </p:spTree>
    <p:extLst>
      <p:ext uri="{BB962C8B-B14F-4D97-AF65-F5344CB8AC3E}">
        <p14:creationId xmlns:p14="http://schemas.microsoft.com/office/powerpoint/2010/main" val="26087651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Logo — Horizontal">
    <p:spTree>
      <p:nvGrpSpPr>
        <p:cNvPr id="1" name=""/>
        <p:cNvGrpSpPr/>
        <p:nvPr/>
      </p:nvGrpSpPr>
      <p:grpSpPr>
        <a:xfrm>
          <a:off x="0" y="0"/>
          <a:ext cx="0" cy="0"/>
          <a:chOff x="0" y="0"/>
          <a:chExt cx="0" cy="0"/>
        </a:xfrm>
      </p:grpSpPr>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Presentation Titl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0" y="5571671"/>
            <a:ext cx="21336000" cy="1838325"/>
          </a:xfrm>
          <a:prstGeom prst="rect">
            <a:avLst/>
          </a:prstGeom>
        </p:spPr>
        <p:txBody>
          <a:bodyPr vert="horz" lIns="0" tIns="0" rIns="0" bIns="0"/>
          <a:lstStyle>
            <a:lvl1pPr algn="l">
              <a:defRPr sz="12000" b="1" i="0">
                <a:solidFill>
                  <a:schemeClr val="accent1"/>
                </a:solidFill>
                <a:latin typeface="FreightSansLFPro SmBd"/>
                <a:cs typeface="FreightSansLFPro SmBd"/>
              </a:defRPr>
            </a:lvl1pPr>
          </a:lstStyle>
          <a:p>
            <a:r>
              <a:rPr lang="en-US" dirty="0"/>
              <a:t>Click to edit Master title style</a:t>
            </a:r>
          </a:p>
        </p:txBody>
      </p:sp>
      <p:sp>
        <p:nvSpPr>
          <p:cNvPr id="3" name="Text Placeholder 6"/>
          <p:cNvSpPr>
            <a:spLocks noGrp="1"/>
          </p:cNvSpPr>
          <p:nvPr>
            <p:ph type="body" sz="quarter" idx="10"/>
          </p:nvPr>
        </p:nvSpPr>
        <p:spPr>
          <a:xfrm>
            <a:off x="1524000" y="10312400"/>
            <a:ext cx="21336000" cy="1117600"/>
          </a:xfrm>
          <a:prstGeom prst="rect">
            <a:avLst/>
          </a:prstGeom>
        </p:spPr>
        <p:txBody>
          <a:bodyPr vert="horz" lIns="0" tIns="0" rIns="0" bIns="0"/>
          <a:lstStyle>
            <a:lvl1pPr algn="l" defTabSz="-1041400">
              <a:tabLst/>
              <a:defRPr sz="6000" b="1" baseline="0">
                <a:solidFill>
                  <a:schemeClr val="accent6"/>
                </a:solidFill>
                <a:latin typeface="FreightSansLFPro Med"/>
              </a:defRPr>
            </a:lvl1pPr>
            <a:lvl2pPr algn="l">
              <a:defRPr sz="6000" baseline="0">
                <a:solidFill>
                  <a:srgbClr val="5890FF"/>
                </a:solidFill>
                <a:latin typeface="FreightSansLFPro Med"/>
              </a:defRPr>
            </a:lvl2pPr>
            <a:lvl3pPr algn="l">
              <a:defRPr sz="6000" baseline="0">
                <a:solidFill>
                  <a:srgbClr val="5890FF"/>
                </a:solidFill>
                <a:latin typeface="FreightSansLFPro Med"/>
              </a:defRPr>
            </a:lvl3pPr>
            <a:lvl4pPr algn="l">
              <a:defRPr sz="6000" baseline="0">
                <a:solidFill>
                  <a:srgbClr val="5890FF"/>
                </a:solidFill>
                <a:latin typeface="FreightSansLFPro Med"/>
              </a:defRPr>
            </a:lvl4pPr>
            <a:lvl5pPr algn="l">
              <a:defRPr sz="6000" baseline="0">
                <a:solidFill>
                  <a:srgbClr val="5890FF"/>
                </a:solidFill>
                <a:latin typeface="FreightSansLFPro Med"/>
              </a:defRPr>
            </a:lvl5pPr>
          </a:lstStyle>
          <a:p>
            <a:pPr lvl="0"/>
            <a:r>
              <a:rPr lang="en-US" dirty="0"/>
              <a:t>Click to edit Master text styles</a:t>
            </a:r>
          </a:p>
        </p:txBody>
      </p:sp>
      <p:sp>
        <p:nvSpPr>
          <p:cNvPr id="5" name="Text Placeholder 4"/>
          <p:cNvSpPr>
            <a:spLocks noGrp="1"/>
          </p:cNvSpPr>
          <p:nvPr>
            <p:ph type="body" sz="quarter" idx="11"/>
          </p:nvPr>
        </p:nvSpPr>
        <p:spPr>
          <a:xfrm>
            <a:off x="1524000" y="11430000"/>
            <a:ext cx="21336000" cy="736600"/>
          </a:xfrm>
          <a:prstGeom prst="rect">
            <a:avLst/>
          </a:prstGeom>
        </p:spPr>
        <p:txBody>
          <a:bodyPr vert="horz" lIns="0" tIns="0" rIns="0" bIns="0"/>
          <a:lstStyle>
            <a:lvl1pPr algn="l">
              <a:defRPr sz="5000">
                <a:solidFill>
                  <a:schemeClr val="bg2"/>
                </a:solidFill>
                <a:latin typeface="FreightSansLFPro"/>
                <a:cs typeface="FreightSansLFPro"/>
              </a:defRPr>
            </a:lvl1pPr>
            <a:lvl2pPr algn="l">
              <a:defRPr sz="5000">
                <a:latin typeface="FreightSansLFPro"/>
                <a:cs typeface="FreightSansLFPro"/>
              </a:defRPr>
            </a:lvl2pPr>
            <a:lvl3pPr algn="l">
              <a:defRPr sz="5000">
                <a:latin typeface="FreightSansLFPro"/>
                <a:cs typeface="FreightSansLFPro"/>
              </a:defRPr>
            </a:lvl3pPr>
            <a:lvl4pPr algn="l">
              <a:defRPr sz="5000">
                <a:latin typeface="FreightSansLFPro"/>
                <a:cs typeface="FreightSansLFPro"/>
              </a:defRPr>
            </a:lvl4pPr>
            <a:lvl5pPr algn="l">
              <a:defRPr sz="5000">
                <a:latin typeface="FreightSansLFPro"/>
                <a:cs typeface="FreightSansLFPro"/>
              </a:defRPr>
            </a:lvl5pPr>
          </a:lstStyle>
          <a:p>
            <a:pPr lvl="0"/>
            <a:r>
              <a:rPr lang="en-US" dirty="0"/>
              <a:t>Click to edit Master text styles</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Bulle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0" y="1041400"/>
            <a:ext cx="21336000" cy="1838325"/>
          </a:xfrm>
          <a:prstGeom prst="rect">
            <a:avLst/>
          </a:prstGeom>
        </p:spPr>
        <p:txBody>
          <a:bodyPr vert="horz" lIns="0" tIns="0" rIns="0" bIns="0"/>
          <a:lstStyle>
            <a:lvl1pPr algn="l">
              <a:defRPr sz="10000" b="1" i="0">
                <a:solidFill>
                  <a:schemeClr val="accent1"/>
                </a:solidFill>
                <a:latin typeface="FreightSansLFPro SmBd"/>
                <a:cs typeface="FreightSansLFPro SmBd"/>
              </a:defRPr>
            </a:lvl1pPr>
          </a:lstStyle>
          <a:p>
            <a:r>
              <a:rPr lang="en-US" dirty="0"/>
              <a:t>Click to edit Master title style</a:t>
            </a:r>
          </a:p>
        </p:txBody>
      </p:sp>
      <p:sp>
        <p:nvSpPr>
          <p:cNvPr id="4" name="Text Placeholder 9"/>
          <p:cNvSpPr>
            <a:spLocks noGrp="1"/>
          </p:cNvSpPr>
          <p:nvPr>
            <p:ph type="body" sz="quarter" idx="11"/>
          </p:nvPr>
        </p:nvSpPr>
        <p:spPr>
          <a:xfrm>
            <a:off x="1524000" y="3111500"/>
            <a:ext cx="21336000" cy="9525000"/>
          </a:xfrm>
          <a:prstGeom prst="rect">
            <a:avLst/>
          </a:prstGeom>
        </p:spPr>
        <p:txBody>
          <a:bodyPr vert="horz" lIns="0" tIns="0" rIns="0" bIns="0"/>
          <a:lstStyle>
            <a:lvl1pPr marL="571500" indent="-571500" algn="l">
              <a:lnSpc>
                <a:spcPct val="120000"/>
              </a:lnSpc>
              <a:buClr>
                <a:srgbClr val="385998"/>
              </a:buClr>
              <a:buSzPct val="100000"/>
              <a:buFont typeface="Arial"/>
              <a:buChar char="•"/>
              <a:defRPr sz="7000" baseline="0">
                <a:solidFill>
                  <a:schemeClr val="bg1"/>
                </a:solidFill>
                <a:latin typeface="FreightSansLFPro"/>
              </a:defRPr>
            </a:lvl1pPr>
            <a:lvl2pPr marL="914400" indent="-457200" algn="l">
              <a:lnSpc>
                <a:spcPct val="120000"/>
              </a:lnSpc>
              <a:buClr>
                <a:srgbClr val="385998"/>
              </a:buClr>
              <a:buFont typeface="Arial" panose="020B0604020202020204" pitchFamily="34" charset="0"/>
              <a:buChar char="•"/>
              <a:defRPr sz="6600">
                <a:solidFill>
                  <a:schemeClr val="bg1"/>
                </a:solidFill>
                <a:latin typeface="FreightSansLFPro"/>
              </a:defRPr>
            </a:lvl2pPr>
            <a:lvl3pPr marL="1371600" indent="-457200" algn="l">
              <a:lnSpc>
                <a:spcPct val="120000"/>
              </a:lnSpc>
              <a:buClr>
                <a:srgbClr val="385998"/>
              </a:buClr>
              <a:buFont typeface="Arial" panose="020B0604020202020204" pitchFamily="34" charset="0"/>
              <a:buChar char="•"/>
              <a:defRPr sz="6000">
                <a:solidFill>
                  <a:schemeClr val="bg1"/>
                </a:solidFill>
                <a:latin typeface="FreightSansLFPro"/>
              </a:defRPr>
            </a:lvl3pPr>
            <a:lvl4pPr marL="1828800" indent="-457200" algn="l">
              <a:lnSpc>
                <a:spcPct val="120000"/>
              </a:lnSpc>
              <a:buClr>
                <a:srgbClr val="385998"/>
              </a:buClr>
              <a:buFont typeface="Arial" panose="020B0604020202020204" pitchFamily="34" charset="0"/>
              <a:buChar char="•"/>
              <a:defRPr sz="5400">
                <a:solidFill>
                  <a:schemeClr val="bg1"/>
                </a:solidFill>
                <a:latin typeface="FreightSansLFPro"/>
              </a:defRPr>
            </a:lvl4pPr>
            <a:lvl5pPr marL="2286000" indent="-457200" algn="l">
              <a:lnSpc>
                <a:spcPct val="120000"/>
              </a:lnSpc>
              <a:buClr>
                <a:srgbClr val="385998"/>
              </a:buClr>
              <a:buFont typeface="Arial" panose="020B0604020202020204" pitchFamily="34" charset="0"/>
              <a:buChar char="•"/>
              <a:defRPr sz="4800">
                <a:solidFill>
                  <a:schemeClr val="bg1"/>
                </a:solidFill>
                <a:latin typeface="FreightSansLFPro"/>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50153093"/>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Bullet Subtitle">
    <p:bg>
      <p:bgPr>
        <a:solidFill>
          <a:schemeClr val="tx2"/>
        </a:solidFill>
        <a:effectLst/>
      </p:bgPr>
    </p:bg>
    <p:spTree>
      <p:nvGrpSpPr>
        <p:cNvPr id="1" name=""/>
        <p:cNvGrpSpPr/>
        <p:nvPr/>
      </p:nvGrpSpPr>
      <p:grpSpPr>
        <a:xfrm>
          <a:off x="0" y="0"/>
          <a:ext cx="0" cy="0"/>
          <a:chOff x="0" y="0"/>
          <a:chExt cx="0" cy="0"/>
        </a:xfrm>
      </p:grpSpPr>
      <p:sp>
        <p:nvSpPr>
          <p:cNvPr id="5" name="Text Placeholder 9"/>
          <p:cNvSpPr>
            <a:spLocks noGrp="1"/>
          </p:cNvSpPr>
          <p:nvPr>
            <p:ph type="body" sz="quarter" idx="12"/>
          </p:nvPr>
        </p:nvSpPr>
        <p:spPr>
          <a:xfrm>
            <a:off x="1524000" y="4826000"/>
            <a:ext cx="21336000" cy="6096000"/>
          </a:xfrm>
          <a:prstGeom prst="rect">
            <a:avLst/>
          </a:prstGeom>
        </p:spPr>
        <p:txBody>
          <a:bodyPr vert="horz" lIns="0" tIns="0" rIns="0" bIns="0"/>
          <a:lstStyle>
            <a:lvl1pPr marL="571500" indent="-571500" algn="l">
              <a:lnSpc>
                <a:spcPct val="120000"/>
              </a:lnSpc>
              <a:buClr>
                <a:srgbClr val="385998"/>
              </a:buClr>
              <a:buSzPct val="100000"/>
              <a:buFont typeface="Arial"/>
              <a:buChar char="•"/>
              <a:defRPr sz="7000" baseline="0">
                <a:solidFill>
                  <a:schemeClr val="bg1"/>
                </a:solidFill>
                <a:latin typeface="FreightSansLFPro"/>
              </a:defRPr>
            </a:lvl1pPr>
            <a:lvl2pPr marL="914400" indent="-457200" algn="l">
              <a:lnSpc>
                <a:spcPct val="120000"/>
              </a:lnSpc>
              <a:buClr>
                <a:srgbClr val="385998"/>
              </a:buClr>
              <a:buFont typeface="Arial" panose="020B0604020202020204" pitchFamily="34" charset="0"/>
              <a:buChar char="•"/>
              <a:defRPr sz="6600">
                <a:solidFill>
                  <a:schemeClr val="bg1"/>
                </a:solidFill>
                <a:latin typeface="FreightSansLFPro"/>
              </a:defRPr>
            </a:lvl2pPr>
            <a:lvl3pPr marL="1371600" indent="-457200" algn="l">
              <a:lnSpc>
                <a:spcPct val="120000"/>
              </a:lnSpc>
              <a:buClr>
                <a:srgbClr val="385998"/>
              </a:buClr>
              <a:buFont typeface="Arial" panose="020B0604020202020204" pitchFamily="34" charset="0"/>
              <a:buChar char="•"/>
              <a:defRPr sz="6000">
                <a:solidFill>
                  <a:schemeClr val="bg1"/>
                </a:solidFill>
                <a:latin typeface="FreightSansLFPro"/>
              </a:defRPr>
            </a:lvl3pPr>
            <a:lvl4pPr marL="1828800" indent="-457200" algn="l">
              <a:lnSpc>
                <a:spcPct val="120000"/>
              </a:lnSpc>
              <a:buClr>
                <a:srgbClr val="385998"/>
              </a:buClr>
              <a:buFont typeface="Arial" panose="020B0604020202020204" pitchFamily="34" charset="0"/>
              <a:buChar char="•"/>
              <a:defRPr sz="5400">
                <a:solidFill>
                  <a:schemeClr val="bg1"/>
                </a:solidFill>
                <a:latin typeface="FreightSansLFPro"/>
              </a:defRPr>
            </a:lvl4pPr>
            <a:lvl5pPr marL="2286000" indent="-457200" algn="l">
              <a:lnSpc>
                <a:spcPct val="120000"/>
              </a:lnSpc>
              <a:buClr>
                <a:srgbClr val="385998"/>
              </a:buClr>
              <a:buFont typeface="Arial" panose="020B0604020202020204" pitchFamily="34" charset="0"/>
              <a:buChar char="•"/>
              <a:defRPr sz="4800">
                <a:solidFill>
                  <a:schemeClr val="bg1"/>
                </a:solidFill>
                <a:latin typeface="FreightSansLFPro"/>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1524000" y="1041400"/>
            <a:ext cx="21336000" cy="1838325"/>
          </a:xfrm>
          <a:prstGeom prst="rect">
            <a:avLst/>
          </a:prstGeom>
        </p:spPr>
        <p:txBody>
          <a:bodyPr vert="horz" lIns="0" tIns="0" rIns="0" bIns="0"/>
          <a:lstStyle>
            <a:lvl1pPr algn="l">
              <a:defRPr sz="10000" b="1" i="0">
                <a:solidFill>
                  <a:schemeClr val="accent1"/>
                </a:solidFill>
                <a:latin typeface="FreightSansLFPro SmBd"/>
                <a:cs typeface="FreightSansLFPro SmBd"/>
              </a:defRPr>
            </a:lvl1pPr>
          </a:lstStyle>
          <a:p>
            <a:r>
              <a:rPr lang="en-US" dirty="0"/>
              <a:t>Click to edit Master title style</a:t>
            </a:r>
          </a:p>
        </p:txBody>
      </p:sp>
      <p:sp>
        <p:nvSpPr>
          <p:cNvPr id="3" name="Text Placeholder 6"/>
          <p:cNvSpPr>
            <a:spLocks noGrp="1"/>
          </p:cNvSpPr>
          <p:nvPr>
            <p:ph type="body" sz="quarter" idx="10"/>
          </p:nvPr>
        </p:nvSpPr>
        <p:spPr>
          <a:xfrm>
            <a:off x="1524000" y="2921000"/>
            <a:ext cx="21336000" cy="1117600"/>
          </a:xfrm>
          <a:prstGeom prst="rect">
            <a:avLst/>
          </a:prstGeom>
        </p:spPr>
        <p:txBody>
          <a:bodyPr vert="horz" lIns="0" tIns="0" rIns="0" bIns="0"/>
          <a:lstStyle>
            <a:lvl1pPr algn="l" defTabSz="-1041400">
              <a:tabLst/>
              <a:defRPr sz="6000" baseline="0">
                <a:solidFill>
                  <a:schemeClr val="accent6"/>
                </a:solidFill>
                <a:latin typeface="FreightSansLFPro Med"/>
              </a:defRPr>
            </a:lvl1pPr>
            <a:lvl2pPr algn="l">
              <a:defRPr sz="6000" baseline="0">
                <a:solidFill>
                  <a:srgbClr val="5890FF"/>
                </a:solidFill>
                <a:latin typeface="FreightSansLFPro Med"/>
              </a:defRPr>
            </a:lvl2pPr>
            <a:lvl3pPr algn="l">
              <a:defRPr sz="6000" baseline="0">
                <a:solidFill>
                  <a:srgbClr val="5890FF"/>
                </a:solidFill>
                <a:latin typeface="FreightSansLFPro Med"/>
              </a:defRPr>
            </a:lvl3pPr>
            <a:lvl4pPr algn="l">
              <a:defRPr sz="6000" baseline="0">
                <a:solidFill>
                  <a:srgbClr val="5890FF"/>
                </a:solidFill>
                <a:latin typeface="FreightSansLFPro Med"/>
              </a:defRPr>
            </a:lvl4pPr>
            <a:lvl5pPr algn="l">
              <a:defRPr sz="6000" baseline="0">
                <a:solidFill>
                  <a:srgbClr val="5890FF"/>
                </a:solidFill>
                <a:latin typeface="FreightSansLFPro Med"/>
              </a:defRPr>
            </a:lvl5pPr>
          </a:lstStyle>
          <a:p>
            <a:pPr lvl="0"/>
            <a:r>
              <a:rPr lang="en-US" dirty="0"/>
              <a:t>Click to edit Master text styles</a:t>
            </a: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Paragraph Subtitle">
    <p:bg>
      <p:bgPr>
        <a:solidFill>
          <a:schemeClr val="tx2"/>
        </a:solidFill>
        <a:effectLst/>
      </p:bgPr>
    </p:bg>
    <p:spTree>
      <p:nvGrpSpPr>
        <p:cNvPr id="1" name=""/>
        <p:cNvGrpSpPr/>
        <p:nvPr/>
      </p:nvGrpSpPr>
      <p:grpSpPr>
        <a:xfrm>
          <a:off x="0" y="0"/>
          <a:ext cx="0" cy="0"/>
          <a:chOff x="0" y="0"/>
          <a:chExt cx="0" cy="0"/>
        </a:xfrm>
      </p:grpSpPr>
      <p:sp>
        <p:nvSpPr>
          <p:cNvPr id="5" name="Text Placeholder 9"/>
          <p:cNvSpPr>
            <a:spLocks noGrp="1"/>
          </p:cNvSpPr>
          <p:nvPr>
            <p:ph type="body" sz="quarter" idx="12"/>
          </p:nvPr>
        </p:nvSpPr>
        <p:spPr>
          <a:xfrm>
            <a:off x="1524000" y="4826000"/>
            <a:ext cx="21336000" cy="6096000"/>
          </a:xfrm>
          <a:prstGeom prst="rect">
            <a:avLst/>
          </a:prstGeom>
        </p:spPr>
        <p:txBody>
          <a:bodyPr vert="horz" lIns="0" tIns="0" rIns="0" bIns="0"/>
          <a:lstStyle>
            <a:lvl1pPr marL="0" indent="0" algn="l">
              <a:lnSpc>
                <a:spcPct val="120000"/>
              </a:lnSpc>
              <a:buClr>
                <a:srgbClr val="385998"/>
              </a:buClr>
              <a:buSzPct val="100000"/>
              <a:buFont typeface="Arial"/>
              <a:buNone/>
              <a:defRPr sz="7000" baseline="0">
                <a:solidFill>
                  <a:schemeClr val="bg1"/>
                </a:solidFill>
                <a:latin typeface="FreightSansLFPro"/>
              </a:defRPr>
            </a:lvl1pPr>
            <a:lvl2pPr marL="914400" indent="-457200" algn="l">
              <a:lnSpc>
                <a:spcPct val="120000"/>
              </a:lnSpc>
              <a:buClr>
                <a:srgbClr val="385998"/>
              </a:buClr>
              <a:buFont typeface="Arial" panose="020B0604020202020204" pitchFamily="34" charset="0"/>
              <a:buChar char="•"/>
              <a:defRPr sz="6600">
                <a:solidFill>
                  <a:schemeClr val="bg1"/>
                </a:solidFill>
                <a:latin typeface="FreightSansLFPro"/>
              </a:defRPr>
            </a:lvl2pPr>
            <a:lvl3pPr marL="1371600" indent="-457200" algn="l">
              <a:lnSpc>
                <a:spcPct val="120000"/>
              </a:lnSpc>
              <a:buClr>
                <a:srgbClr val="385998"/>
              </a:buClr>
              <a:buFont typeface="Arial" panose="020B0604020202020204" pitchFamily="34" charset="0"/>
              <a:buChar char="•"/>
              <a:defRPr sz="6000">
                <a:solidFill>
                  <a:schemeClr val="bg1"/>
                </a:solidFill>
                <a:latin typeface="FreightSansLFPro"/>
              </a:defRPr>
            </a:lvl3pPr>
            <a:lvl4pPr marL="1828800" indent="-457200" algn="l">
              <a:lnSpc>
                <a:spcPct val="120000"/>
              </a:lnSpc>
              <a:buClr>
                <a:srgbClr val="385998"/>
              </a:buClr>
              <a:buFont typeface="Arial" panose="020B0604020202020204" pitchFamily="34" charset="0"/>
              <a:buChar char="•"/>
              <a:defRPr sz="5400">
                <a:solidFill>
                  <a:schemeClr val="bg1"/>
                </a:solidFill>
                <a:latin typeface="FreightSansLFPro"/>
              </a:defRPr>
            </a:lvl4pPr>
            <a:lvl5pPr marL="2286000" indent="-457200" algn="l">
              <a:lnSpc>
                <a:spcPct val="120000"/>
              </a:lnSpc>
              <a:buClr>
                <a:srgbClr val="385998"/>
              </a:buClr>
              <a:buFont typeface="Arial" panose="020B0604020202020204" pitchFamily="34" charset="0"/>
              <a:buChar char="•"/>
              <a:defRPr sz="4800">
                <a:solidFill>
                  <a:schemeClr val="bg1"/>
                </a:solidFill>
                <a:latin typeface="FreightSansLFPro"/>
              </a:defRPr>
            </a:lvl5pPr>
          </a:lstStyle>
          <a:p>
            <a:pPr lvl="0"/>
            <a:r>
              <a:rPr lang="en-US" dirty="0"/>
              <a:t>Click to edit Master text styles</a:t>
            </a:r>
          </a:p>
        </p:txBody>
      </p:sp>
      <p:sp>
        <p:nvSpPr>
          <p:cNvPr id="2" name="Title 1"/>
          <p:cNvSpPr>
            <a:spLocks noGrp="1"/>
          </p:cNvSpPr>
          <p:nvPr>
            <p:ph type="title"/>
          </p:nvPr>
        </p:nvSpPr>
        <p:spPr>
          <a:xfrm>
            <a:off x="1524000" y="1041400"/>
            <a:ext cx="21336000" cy="1838325"/>
          </a:xfrm>
          <a:prstGeom prst="rect">
            <a:avLst/>
          </a:prstGeom>
        </p:spPr>
        <p:txBody>
          <a:bodyPr vert="horz" lIns="0" tIns="0" rIns="0" bIns="0"/>
          <a:lstStyle>
            <a:lvl1pPr algn="l">
              <a:defRPr sz="10000" b="1" i="0">
                <a:solidFill>
                  <a:schemeClr val="accent1"/>
                </a:solidFill>
                <a:latin typeface="FreightSansLFPro SmBd"/>
                <a:cs typeface="FreightSansLFPro SmBd"/>
              </a:defRPr>
            </a:lvl1pPr>
          </a:lstStyle>
          <a:p>
            <a:r>
              <a:rPr lang="en-US" dirty="0"/>
              <a:t>Click to edit Master title style</a:t>
            </a:r>
          </a:p>
        </p:txBody>
      </p:sp>
      <p:sp>
        <p:nvSpPr>
          <p:cNvPr id="3" name="Text Placeholder 6"/>
          <p:cNvSpPr>
            <a:spLocks noGrp="1"/>
          </p:cNvSpPr>
          <p:nvPr>
            <p:ph type="body" sz="quarter" idx="10"/>
          </p:nvPr>
        </p:nvSpPr>
        <p:spPr>
          <a:xfrm>
            <a:off x="1524000" y="2921000"/>
            <a:ext cx="21336000" cy="1117600"/>
          </a:xfrm>
          <a:prstGeom prst="rect">
            <a:avLst/>
          </a:prstGeom>
        </p:spPr>
        <p:txBody>
          <a:bodyPr vert="horz" lIns="0" tIns="0" rIns="0" bIns="0"/>
          <a:lstStyle>
            <a:lvl1pPr algn="l" defTabSz="-1041400">
              <a:tabLst/>
              <a:defRPr sz="6000" baseline="0">
                <a:solidFill>
                  <a:schemeClr val="accent6"/>
                </a:solidFill>
                <a:latin typeface="FreightSansLFPro Med"/>
              </a:defRPr>
            </a:lvl1pPr>
            <a:lvl2pPr algn="l">
              <a:defRPr sz="6000" baseline="0">
                <a:solidFill>
                  <a:srgbClr val="5890FF"/>
                </a:solidFill>
                <a:latin typeface="FreightSansLFPro Med"/>
              </a:defRPr>
            </a:lvl2pPr>
            <a:lvl3pPr algn="l">
              <a:defRPr sz="6000" baseline="0">
                <a:solidFill>
                  <a:srgbClr val="5890FF"/>
                </a:solidFill>
                <a:latin typeface="FreightSansLFPro Med"/>
              </a:defRPr>
            </a:lvl3pPr>
            <a:lvl4pPr algn="l">
              <a:defRPr sz="6000" baseline="0">
                <a:solidFill>
                  <a:srgbClr val="5890FF"/>
                </a:solidFill>
                <a:latin typeface="FreightSansLFPro Med"/>
              </a:defRPr>
            </a:lvl4pPr>
            <a:lvl5pPr algn="l">
              <a:defRPr sz="6000" baseline="0">
                <a:solidFill>
                  <a:srgbClr val="5890FF"/>
                </a:solidFill>
                <a:latin typeface="FreightSansLFPro Med"/>
              </a:defRPr>
            </a:lvl5pPr>
          </a:lstStyle>
          <a:p>
            <a:pPr lvl="0"/>
            <a:r>
              <a:rPr lang="en-US" dirty="0"/>
              <a:t>Click to edit Master text styles</a:t>
            </a:r>
          </a:p>
        </p:txBody>
      </p:sp>
    </p:spTree>
    <p:extLst>
      <p:ext uri="{BB962C8B-B14F-4D97-AF65-F5344CB8AC3E}">
        <p14:creationId xmlns:p14="http://schemas.microsoft.com/office/powerpoint/2010/main" val="3197574189"/>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cSld name="Interstitial">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0" y="5715000"/>
            <a:ext cx="21336000" cy="2286000"/>
          </a:xfrm>
          <a:prstGeom prst="rect">
            <a:avLst/>
          </a:prstGeom>
        </p:spPr>
        <p:txBody>
          <a:bodyPr vert="horz" lIns="0" tIns="0" rIns="0" bIns="0" anchor="ctr" anchorCtr="0"/>
          <a:lstStyle>
            <a:lvl1pPr>
              <a:defRPr sz="12000" b="0" i="0">
                <a:solidFill>
                  <a:schemeClr val="tx1"/>
                </a:solidFill>
                <a:latin typeface="FreightSansLFPro SmBd"/>
                <a:cs typeface="FreightSansLFPro SmBd"/>
              </a:defRPr>
            </a:lvl1pPr>
          </a:lstStyle>
          <a:p>
            <a:r>
              <a:rPr lang="en-US" dirty="0"/>
              <a:t>Click to edit Master title style</a:t>
            </a: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Code">
    <p:bg>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0" y="1041400"/>
            <a:ext cx="21336000" cy="1838325"/>
          </a:xfrm>
          <a:prstGeom prst="rect">
            <a:avLst/>
          </a:prstGeom>
        </p:spPr>
        <p:txBody>
          <a:bodyPr vert="horz" lIns="0" tIns="0" rIns="0" bIns="0"/>
          <a:lstStyle>
            <a:lvl1pPr algn="l">
              <a:defRPr sz="10000" b="0" i="0">
                <a:solidFill>
                  <a:srgbClr val="FFFFFF"/>
                </a:solidFill>
                <a:latin typeface="FreightSansLFPro SmBd"/>
                <a:cs typeface="FreightSansLFPro SmBd"/>
              </a:defRPr>
            </a:lvl1pPr>
          </a:lstStyle>
          <a:p>
            <a:r>
              <a:rPr lang="en-US" dirty="0"/>
              <a:t>Click to edit Master title style</a:t>
            </a:r>
          </a:p>
        </p:txBody>
      </p:sp>
      <p:sp>
        <p:nvSpPr>
          <p:cNvPr id="3" name="Text Placeholder 6"/>
          <p:cNvSpPr>
            <a:spLocks noGrp="1"/>
          </p:cNvSpPr>
          <p:nvPr>
            <p:ph type="body" sz="quarter" idx="10"/>
          </p:nvPr>
        </p:nvSpPr>
        <p:spPr>
          <a:xfrm>
            <a:off x="1524000" y="2921000"/>
            <a:ext cx="21336000" cy="1117600"/>
          </a:xfrm>
          <a:prstGeom prst="rect">
            <a:avLst/>
          </a:prstGeom>
        </p:spPr>
        <p:txBody>
          <a:bodyPr vert="horz" lIns="0" tIns="0" rIns="0" bIns="0"/>
          <a:lstStyle>
            <a:lvl1pPr algn="l" defTabSz="-1041400">
              <a:tabLst/>
              <a:defRPr sz="6000" baseline="0">
                <a:solidFill>
                  <a:srgbClr val="DDDEE3"/>
                </a:solidFill>
                <a:latin typeface="FreightSansLFPro Med"/>
              </a:defRPr>
            </a:lvl1pPr>
            <a:lvl2pPr algn="l">
              <a:defRPr sz="6000" baseline="0">
                <a:solidFill>
                  <a:srgbClr val="5890FF"/>
                </a:solidFill>
                <a:latin typeface="FreightSansLFPro Med"/>
              </a:defRPr>
            </a:lvl2pPr>
            <a:lvl3pPr algn="l">
              <a:defRPr sz="6000" baseline="0">
                <a:solidFill>
                  <a:srgbClr val="5890FF"/>
                </a:solidFill>
                <a:latin typeface="FreightSansLFPro Med"/>
              </a:defRPr>
            </a:lvl3pPr>
            <a:lvl4pPr algn="l">
              <a:defRPr sz="6000" baseline="0">
                <a:solidFill>
                  <a:srgbClr val="5890FF"/>
                </a:solidFill>
                <a:latin typeface="FreightSansLFPro Med"/>
              </a:defRPr>
            </a:lvl4pPr>
            <a:lvl5pPr algn="l">
              <a:defRPr sz="6000" baseline="0">
                <a:solidFill>
                  <a:srgbClr val="5890FF"/>
                </a:solidFill>
                <a:latin typeface="FreightSansLFPro Med"/>
              </a:defRPr>
            </a:lvl5pPr>
          </a:lstStyle>
          <a:p>
            <a:pPr lvl="0"/>
            <a:r>
              <a:rPr lang="en-US" dirty="0"/>
              <a:t>Click to edit Master text styles</a:t>
            </a:r>
          </a:p>
        </p:txBody>
      </p:sp>
      <p:sp>
        <p:nvSpPr>
          <p:cNvPr id="4" name="Text Placeholder 9"/>
          <p:cNvSpPr>
            <a:spLocks noGrp="1"/>
          </p:cNvSpPr>
          <p:nvPr>
            <p:ph type="body" sz="quarter" idx="11" hasCustomPrompt="1"/>
          </p:nvPr>
        </p:nvSpPr>
        <p:spPr>
          <a:xfrm>
            <a:off x="1524000" y="4826000"/>
            <a:ext cx="21336000" cy="6096000"/>
          </a:xfrm>
          <a:prstGeom prst="rect">
            <a:avLst/>
          </a:prstGeom>
        </p:spPr>
        <p:txBody>
          <a:bodyPr vert="horz" lIns="0" tIns="0" rIns="0" bIns="0"/>
          <a:lstStyle>
            <a:lvl1pPr algn="l">
              <a:lnSpc>
                <a:spcPct val="120000"/>
              </a:lnSpc>
              <a:defRPr sz="5000" b="0" i="0">
                <a:solidFill>
                  <a:srgbClr val="FFFFFF"/>
                </a:solidFill>
                <a:latin typeface="Menlo Regular"/>
                <a:cs typeface="Menlo Regular"/>
              </a:defRPr>
            </a:lvl1pPr>
            <a:lvl2pPr algn="l">
              <a:lnSpc>
                <a:spcPct val="120000"/>
              </a:lnSpc>
              <a:defRPr sz="7000">
                <a:solidFill>
                  <a:srgbClr val="575D6A"/>
                </a:solidFill>
                <a:latin typeface="FreightSansLFPro"/>
              </a:defRPr>
            </a:lvl2pPr>
            <a:lvl3pPr algn="l">
              <a:lnSpc>
                <a:spcPct val="120000"/>
              </a:lnSpc>
              <a:defRPr sz="7000">
                <a:solidFill>
                  <a:srgbClr val="575D6A"/>
                </a:solidFill>
                <a:latin typeface="FreightSansLFPro"/>
              </a:defRPr>
            </a:lvl3pPr>
            <a:lvl4pPr algn="l">
              <a:lnSpc>
                <a:spcPct val="120000"/>
              </a:lnSpc>
              <a:defRPr sz="7000">
                <a:solidFill>
                  <a:srgbClr val="575D6A"/>
                </a:solidFill>
                <a:latin typeface="FreightSansLFPro"/>
              </a:defRPr>
            </a:lvl4pPr>
            <a:lvl5pPr algn="l">
              <a:lnSpc>
                <a:spcPct val="120000"/>
              </a:lnSpc>
              <a:defRPr sz="7000">
                <a:solidFill>
                  <a:srgbClr val="575D6A"/>
                </a:solidFill>
                <a:latin typeface="FreightSansLFPro"/>
              </a:defRPr>
            </a:lvl5pPr>
          </a:lstStyle>
          <a:p>
            <a:pPr lvl="0"/>
            <a:r>
              <a:rPr lang="en-US" dirty="0"/>
              <a:t>&lt;code&gt;&lt;/code&gt;</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3" name="Picture 2" descr="Wordmark-Cover.pdf"/>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7137696" y="5080000"/>
            <a:ext cx="10106526" cy="3556000"/>
          </a:xfrm>
          <a:prstGeom prst="rect">
            <a:avLst/>
          </a:prstGeom>
        </p:spPr>
      </p:pic>
    </p:spTree>
  </p:cSld>
  <p:clrMap bg1="dk1" tx1="lt1" bg2="dk2" tx2="lt2" accent1="accent1" accent2="accent2" accent3="accent3" accent4="accent4" accent5="accent5" accent6="accent6" hlink="hlink" folHlink="folHlink"/>
  <p:sldLayoutIdLst>
    <p:sldLayoutId id="2147483649" r:id="rId1"/>
    <p:sldLayoutId id="2147483652" r:id="rId2"/>
    <p:sldLayoutId id="2147483660" r:id="rId3"/>
    <p:sldLayoutId id="2147483651" r:id="rId4"/>
    <p:sldLayoutId id="2147483661" r:id="rId5"/>
    <p:sldLayoutId id="2147483653" r:id="rId6"/>
    <p:sldLayoutId id="2147483656" r:id="rId7"/>
  </p:sldLayoutIdLst>
  <p:transition spd="med"/>
  <p:txStyles>
    <p:titleStyle>
      <a:lvl1pPr algn="ctr" defTabSz="546100">
        <a:defRPr sz="11400">
          <a:solidFill>
            <a:srgbClr val="53585F"/>
          </a:solidFill>
          <a:latin typeface="+mj-lt"/>
          <a:ea typeface="+mj-ea"/>
          <a:cs typeface="+mj-cs"/>
          <a:sym typeface="Helvetica"/>
        </a:defRPr>
      </a:lvl1pPr>
      <a:lvl2pPr indent="228600" algn="ctr" defTabSz="546100">
        <a:defRPr sz="11400">
          <a:solidFill>
            <a:srgbClr val="53585F"/>
          </a:solidFill>
          <a:latin typeface="+mj-lt"/>
          <a:ea typeface="+mj-ea"/>
          <a:cs typeface="+mj-cs"/>
          <a:sym typeface="Helvetica"/>
        </a:defRPr>
      </a:lvl2pPr>
      <a:lvl3pPr indent="457200" algn="ctr" defTabSz="546100">
        <a:defRPr sz="11400">
          <a:solidFill>
            <a:srgbClr val="53585F"/>
          </a:solidFill>
          <a:latin typeface="+mj-lt"/>
          <a:ea typeface="+mj-ea"/>
          <a:cs typeface="+mj-cs"/>
          <a:sym typeface="Helvetica"/>
        </a:defRPr>
      </a:lvl3pPr>
      <a:lvl4pPr indent="685800" algn="ctr" defTabSz="546100">
        <a:defRPr sz="11400">
          <a:solidFill>
            <a:srgbClr val="53585F"/>
          </a:solidFill>
          <a:latin typeface="+mj-lt"/>
          <a:ea typeface="+mj-ea"/>
          <a:cs typeface="+mj-cs"/>
          <a:sym typeface="Helvetica"/>
        </a:defRPr>
      </a:lvl4pPr>
      <a:lvl5pPr indent="914400" algn="ctr" defTabSz="546100">
        <a:defRPr sz="11400">
          <a:solidFill>
            <a:srgbClr val="53585F"/>
          </a:solidFill>
          <a:latin typeface="+mj-lt"/>
          <a:ea typeface="+mj-ea"/>
          <a:cs typeface="+mj-cs"/>
          <a:sym typeface="Helvetica"/>
        </a:defRPr>
      </a:lvl5pPr>
      <a:lvl6pPr indent="1143000" algn="ctr" defTabSz="546100">
        <a:defRPr sz="11400">
          <a:solidFill>
            <a:srgbClr val="53585F"/>
          </a:solidFill>
          <a:latin typeface="+mj-lt"/>
          <a:ea typeface="+mj-ea"/>
          <a:cs typeface="+mj-cs"/>
          <a:sym typeface="Helvetica"/>
        </a:defRPr>
      </a:lvl6pPr>
      <a:lvl7pPr indent="1371600" algn="ctr" defTabSz="546100">
        <a:defRPr sz="11400">
          <a:solidFill>
            <a:srgbClr val="53585F"/>
          </a:solidFill>
          <a:latin typeface="+mj-lt"/>
          <a:ea typeface="+mj-ea"/>
          <a:cs typeface="+mj-cs"/>
          <a:sym typeface="Helvetica"/>
        </a:defRPr>
      </a:lvl7pPr>
      <a:lvl8pPr indent="1600200" algn="ctr" defTabSz="546100">
        <a:defRPr sz="11400">
          <a:solidFill>
            <a:srgbClr val="53585F"/>
          </a:solidFill>
          <a:latin typeface="+mj-lt"/>
          <a:ea typeface="+mj-ea"/>
          <a:cs typeface="+mj-cs"/>
          <a:sym typeface="Helvetica"/>
        </a:defRPr>
      </a:lvl8pPr>
      <a:lvl9pPr indent="1828800" algn="ctr" defTabSz="546100">
        <a:defRPr sz="11400">
          <a:solidFill>
            <a:srgbClr val="53585F"/>
          </a:solidFill>
          <a:latin typeface="+mj-lt"/>
          <a:ea typeface="+mj-ea"/>
          <a:cs typeface="+mj-cs"/>
          <a:sym typeface="Helvetica"/>
        </a:defRPr>
      </a:lvl9pPr>
    </p:titleStyle>
    <p:bodyStyle>
      <a:lvl1pPr algn="ctr" defTabSz="546100">
        <a:defRPr sz="4800">
          <a:solidFill>
            <a:srgbClr val="53585F"/>
          </a:solidFill>
          <a:latin typeface="+mj-lt"/>
          <a:ea typeface="+mj-ea"/>
          <a:cs typeface="+mj-cs"/>
          <a:sym typeface="Helvetica"/>
        </a:defRPr>
      </a:lvl1pPr>
      <a:lvl2pPr algn="ctr" defTabSz="546100">
        <a:defRPr sz="4800">
          <a:solidFill>
            <a:srgbClr val="53585F"/>
          </a:solidFill>
          <a:latin typeface="+mj-lt"/>
          <a:ea typeface="+mj-ea"/>
          <a:cs typeface="+mj-cs"/>
          <a:sym typeface="Helvetica"/>
        </a:defRPr>
      </a:lvl2pPr>
      <a:lvl3pPr algn="ctr" defTabSz="546100">
        <a:defRPr sz="4800">
          <a:solidFill>
            <a:srgbClr val="53585F"/>
          </a:solidFill>
          <a:latin typeface="+mj-lt"/>
          <a:ea typeface="+mj-ea"/>
          <a:cs typeface="+mj-cs"/>
          <a:sym typeface="Helvetica"/>
        </a:defRPr>
      </a:lvl3pPr>
      <a:lvl4pPr algn="ctr" defTabSz="546100">
        <a:defRPr sz="4800">
          <a:solidFill>
            <a:srgbClr val="53585F"/>
          </a:solidFill>
          <a:latin typeface="+mj-lt"/>
          <a:ea typeface="+mj-ea"/>
          <a:cs typeface="+mj-cs"/>
          <a:sym typeface="Helvetica"/>
        </a:defRPr>
      </a:lvl4pPr>
      <a:lvl5pPr algn="ctr" defTabSz="546100">
        <a:defRPr sz="4800">
          <a:solidFill>
            <a:srgbClr val="53585F"/>
          </a:solidFill>
          <a:latin typeface="+mj-lt"/>
          <a:ea typeface="+mj-ea"/>
          <a:cs typeface="+mj-cs"/>
          <a:sym typeface="Helvetica"/>
        </a:defRPr>
      </a:lvl5pPr>
      <a:lvl6pPr indent="241300" algn="ctr" defTabSz="546100">
        <a:defRPr sz="4800">
          <a:solidFill>
            <a:srgbClr val="53585F"/>
          </a:solidFill>
          <a:latin typeface="+mj-lt"/>
          <a:ea typeface="+mj-ea"/>
          <a:cs typeface="+mj-cs"/>
          <a:sym typeface="Helvetica"/>
        </a:defRPr>
      </a:lvl6pPr>
      <a:lvl7pPr indent="469900" algn="ctr" defTabSz="546100">
        <a:defRPr sz="4800">
          <a:solidFill>
            <a:srgbClr val="53585F"/>
          </a:solidFill>
          <a:latin typeface="+mj-lt"/>
          <a:ea typeface="+mj-ea"/>
          <a:cs typeface="+mj-cs"/>
          <a:sym typeface="Helvetica"/>
        </a:defRPr>
      </a:lvl7pPr>
      <a:lvl8pPr indent="711200" algn="ctr" defTabSz="546100">
        <a:defRPr sz="4800">
          <a:solidFill>
            <a:srgbClr val="53585F"/>
          </a:solidFill>
          <a:latin typeface="+mj-lt"/>
          <a:ea typeface="+mj-ea"/>
          <a:cs typeface="+mj-cs"/>
          <a:sym typeface="Helvetica"/>
        </a:defRPr>
      </a:lvl8pPr>
      <a:lvl9pPr indent="952500" algn="ctr" defTabSz="546100">
        <a:defRPr sz="4800">
          <a:solidFill>
            <a:srgbClr val="53585F"/>
          </a:solidFill>
          <a:latin typeface="+mj-lt"/>
          <a:ea typeface="+mj-ea"/>
          <a:cs typeface="+mj-cs"/>
          <a:sym typeface="Helvetica"/>
        </a:defRPr>
      </a:lvl9pPr>
    </p:bodyStyle>
    <p:otherStyle>
      <a:lvl1pPr algn="ctr" defTabSz="546100">
        <a:defRPr sz="2400">
          <a:solidFill>
            <a:schemeClr val="tx1"/>
          </a:solidFill>
          <a:latin typeface="+mn-lt"/>
          <a:ea typeface="+mn-ea"/>
          <a:cs typeface="+mn-cs"/>
          <a:sym typeface="Helvetica"/>
        </a:defRPr>
      </a:lvl1pPr>
      <a:lvl2pPr indent="228600" algn="ctr" defTabSz="546100">
        <a:defRPr sz="2400">
          <a:solidFill>
            <a:schemeClr val="tx1"/>
          </a:solidFill>
          <a:latin typeface="+mn-lt"/>
          <a:ea typeface="+mn-ea"/>
          <a:cs typeface="+mn-cs"/>
          <a:sym typeface="Helvetica"/>
        </a:defRPr>
      </a:lvl2pPr>
      <a:lvl3pPr indent="457200" algn="ctr" defTabSz="546100">
        <a:defRPr sz="2400">
          <a:solidFill>
            <a:schemeClr val="tx1"/>
          </a:solidFill>
          <a:latin typeface="+mn-lt"/>
          <a:ea typeface="+mn-ea"/>
          <a:cs typeface="+mn-cs"/>
          <a:sym typeface="Helvetica"/>
        </a:defRPr>
      </a:lvl3pPr>
      <a:lvl4pPr indent="685800" algn="ctr" defTabSz="546100">
        <a:defRPr sz="2400">
          <a:solidFill>
            <a:schemeClr val="tx1"/>
          </a:solidFill>
          <a:latin typeface="+mn-lt"/>
          <a:ea typeface="+mn-ea"/>
          <a:cs typeface="+mn-cs"/>
          <a:sym typeface="Helvetica"/>
        </a:defRPr>
      </a:lvl4pPr>
      <a:lvl5pPr indent="914400" algn="ctr" defTabSz="546100">
        <a:defRPr sz="2400">
          <a:solidFill>
            <a:schemeClr val="tx1"/>
          </a:solidFill>
          <a:latin typeface="+mn-lt"/>
          <a:ea typeface="+mn-ea"/>
          <a:cs typeface="+mn-cs"/>
          <a:sym typeface="Helvetica"/>
        </a:defRPr>
      </a:lvl5pPr>
      <a:lvl6pPr indent="1143000" algn="ctr" defTabSz="546100">
        <a:defRPr sz="2400">
          <a:solidFill>
            <a:schemeClr val="tx1"/>
          </a:solidFill>
          <a:latin typeface="+mn-lt"/>
          <a:ea typeface="+mn-ea"/>
          <a:cs typeface="+mn-cs"/>
          <a:sym typeface="Helvetica"/>
        </a:defRPr>
      </a:lvl6pPr>
      <a:lvl7pPr indent="1371600" algn="ctr" defTabSz="546100">
        <a:defRPr sz="2400">
          <a:solidFill>
            <a:schemeClr val="tx1"/>
          </a:solidFill>
          <a:latin typeface="+mn-lt"/>
          <a:ea typeface="+mn-ea"/>
          <a:cs typeface="+mn-cs"/>
          <a:sym typeface="Helvetica"/>
        </a:defRPr>
      </a:lvl7pPr>
      <a:lvl8pPr indent="1600200" algn="ctr" defTabSz="546100">
        <a:defRPr sz="2400">
          <a:solidFill>
            <a:schemeClr val="tx1"/>
          </a:solidFill>
          <a:latin typeface="+mn-lt"/>
          <a:ea typeface="+mn-ea"/>
          <a:cs typeface="+mn-cs"/>
          <a:sym typeface="Helvetica"/>
        </a:defRPr>
      </a:lvl8pPr>
      <a:lvl9pPr indent="1828800" algn="ctr" defTabSz="546100">
        <a:defRPr sz="2400">
          <a:solidFill>
            <a:schemeClr val="tx1"/>
          </a:solidFill>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s://fburl.com/mercurial_bookmarks" TargetMode="External"/><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7.xml"/><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763222"/>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524000" y="3082260"/>
            <a:ext cx="21957792" cy="6096000"/>
          </a:xfrm>
        </p:spPr>
        <p:txBody>
          <a:bodyPr/>
          <a:lstStyle/>
          <a:p>
            <a:pPr>
              <a:lnSpc>
                <a:spcPct val="150000"/>
              </a:lnSpc>
            </a:pPr>
            <a:r>
              <a:rPr lang="en-US" sz="4800" dirty="0"/>
              <a:t>Currently available on </a:t>
            </a:r>
            <a:r>
              <a:rPr lang="en-US" sz="4800" b="1" dirty="0" err="1"/>
              <a:t>devservers</a:t>
            </a:r>
            <a:r>
              <a:rPr lang="en-US" sz="4800" dirty="0"/>
              <a:t> for </a:t>
            </a:r>
            <a:r>
              <a:rPr lang="en-US" sz="4800" b="1" dirty="0" err="1"/>
              <a:t>fbsource</a:t>
            </a:r>
            <a:r>
              <a:rPr lang="en-US" sz="4800" dirty="0"/>
              <a:t>, </a:t>
            </a:r>
            <a:r>
              <a:rPr lang="en-US" sz="4800" b="1" dirty="0" err="1"/>
              <a:t>ovrsource</a:t>
            </a:r>
            <a:r>
              <a:rPr lang="en-US" sz="4800" dirty="0"/>
              <a:t>, </a:t>
            </a:r>
            <a:r>
              <a:rPr lang="en-US" sz="4800" b="1" dirty="0" err="1"/>
              <a:t>configerator</a:t>
            </a:r>
            <a:r>
              <a:rPr lang="en-US" sz="4800" dirty="0"/>
              <a:t>, and </a:t>
            </a:r>
            <a:r>
              <a:rPr lang="en-US" sz="4800" b="1" dirty="0" err="1"/>
              <a:t>opsfiles</a:t>
            </a:r>
            <a:endParaRPr lang="en-US" sz="4800" b="1" dirty="0"/>
          </a:p>
          <a:p>
            <a:pPr>
              <a:lnSpc>
                <a:spcPct val="150000"/>
              </a:lnSpc>
            </a:pPr>
            <a:r>
              <a:rPr lang="en-US" sz="4800" b="1" dirty="0" err="1"/>
              <a:t>fbclone</a:t>
            </a:r>
            <a:r>
              <a:rPr lang="en-US" sz="4800" dirty="0"/>
              <a:t> will automatically use </a:t>
            </a:r>
            <a:r>
              <a:rPr lang="en-US" sz="4800" dirty="0" err="1"/>
              <a:t>EdenFS</a:t>
            </a:r>
            <a:r>
              <a:rPr lang="en-US" sz="4800" dirty="0"/>
              <a:t> if available</a:t>
            </a:r>
          </a:p>
          <a:p>
            <a:pPr>
              <a:lnSpc>
                <a:spcPct val="150000"/>
              </a:lnSpc>
            </a:pPr>
            <a:r>
              <a:rPr lang="en-US" sz="4800" dirty="0"/>
              <a:t>Support for other repos (like </a:t>
            </a:r>
            <a:r>
              <a:rPr lang="en-US" sz="4800" b="1" dirty="0"/>
              <a:t>www</a:t>
            </a:r>
            <a:r>
              <a:rPr lang="en-US" sz="4800" dirty="0"/>
              <a:t>) is coming soon!</a:t>
            </a:r>
          </a:p>
          <a:p>
            <a:pPr>
              <a:lnSpc>
                <a:spcPct val="150000"/>
              </a:lnSpc>
            </a:pPr>
            <a:r>
              <a:rPr lang="en-US" sz="4800" dirty="0"/>
              <a:t>Windows and Mac support is currently in beta, try it out with </a:t>
            </a:r>
            <a:r>
              <a:rPr lang="en-US" sz="4800" b="1" dirty="0" err="1"/>
              <a:t>fbclone</a:t>
            </a:r>
            <a:r>
              <a:rPr lang="en-US" sz="4800" b="1" dirty="0"/>
              <a:t> --</a:t>
            </a:r>
            <a:r>
              <a:rPr lang="en-US" sz="4800" b="1" dirty="0" err="1"/>
              <a:t>eden</a:t>
            </a:r>
            <a:endParaRPr lang="en-US" sz="4800" b="1" dirty="0"/>
          </a:p>
        </p:txBody>
      </p:sp>
      <p:sp>
        <p:nvSpPr>
          <p:cNvPr id="3" name="Title 2"/>
          <p:cNvSpPr>
            <a:spLocks noGrp="1"/>
          </p:cNvSpPr>
          <p:nvPr>
            <p:ph type="title"/>
          </p:nvPr>
        </p:nvSpPr>
        <p:spPr/>
        <p:txBody>
          <a:bodyPr/>
          <a:lstStyle/>
          <a:p>
            <a:r>
              <a:rPr lang="en-US" dirty="0" err="1"/>
              <a:t>EdenFS</a:t>
            </a:r>
            <a:endParaRPr lang="en-US" dirty="0"/>
          </a:p>
        </p:txBody>
      </p:sp>
    </p:spTree>
    <p:extLst>
      <p:ext uri="{BB962C8B-B14F-4D97-AF65-F5344CB8AC3E}">
        <p14:creationId xmlns:p14="http://schemas.microsoft.com/office/powerpoint/2010/main" val="221498543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524000" y="3082260"/>
            <a:ext cx="21957792" cy="9379706"/>
          </a:xfrm>
        </p:spPr>
        <p:txBody>
          <a:bodyPr/>
          <a:lstStyle/>
          <a:p>
            <a:pPr>
              <a:lnSpc>
                <a:spcPct val="150000"/>
              </a:lnSpc>
            </a:pPr>
            <a:r>
              <a:rPr lang="en-US" sz="4800" dirty="0"/>
              <a:t>Top </a:t>
            </a:r>
            <a:r>
              <a:rPr lang="en-US" sz="4800" dirty="0" err="1"/>
              <a:t>EdenFS</a:t>
            </a:r>
            <a:r>
              <a:rPr lang="en-US" sz="4800" dirty="0"/>
              <a:t> commands to know: </a:t>
            </a:r>
          </a:p>
          <a:p>
            <a:pPr lvl="1">
              <a:lnSpc>
                <a:spcPct val="150000"/>
              </a:lnSpc>
            </a:pPr>
            <a:r>
              <a:rPr lang="en-US" sz="4400" dirty="0" err="1">
                <a:latin typeface="Menlo" charset="0"/>
                <a:ea typeface="Menlo" charset="0"/>
                <a:cs typeface="Menlo" charset="0"/>
              </a:rPr>
              <a:t>eden</a:t>
            </a:r>
            <a:r>
              <a:rPr lang="en-US" sz="4400" dirty="0">
                <a:latin typeface="Menlo" charset="0"/>
                <a:ea typeface="Menlo" charset="0"/>
                <a:cs typeface="Menlo" charset="0"/>
              </a:rPr>
              <a:t> restart --graceful</a:t>
            </a:r>
          </a:p>
          <a:p>
            <a:pPr lvl="1">
              <a:lnSpc>
                <a:spcPct val="150000"/>
              </a:lnSpc>
            </a:pPr>
            <a:r>
              <a:rPr lang="en-US" sz="4400" dirty="0" err="1">
                <a:latin typeface="Menlo" charset="0"/>
                <a:ea typeface="Menlo" charset="0"/>
                <a:cs typeface="Menlo" charset="0"/>
              </a:rPr>
              <a:t>eden</a:t>
            </a:r>
            <a:r>
              <a:rPr lang="en-US" sz="4400" dirty="0">
                <a:latin typeface="Menlo" charset="0"/>
                <a:ea typeface="Menlo" charset="0"/>
                <a:cs typeface="Menlo" charset="0"/>
              </a:rPr>
              <a:t> doctor</a:t>
            </a:r>
          </a:p>
          <a:p>
            <a:pPr lvl="1">
              <a:lnSpc>
                <a:spcPct val="150000"/>
              </a:lnSpc>
            </a:pPr>
            <a:r>
              <a:rPr lang="en-US" sz="4400" dirty="0" err="1">
                <a:latin typeface="Menlo" charset="0"/>
                <a:ea typeface="Menlo" charset="0"/>
                <a:cs typeface="Menlo" charset="0"/>
              </a:rPr>
              <a:t>eden</a:t>
            </a:r>
            <a:r>
              <a:rPr lang="en-US" sz="4400" dirty="0">
                <a:latin typeface="Menlo" charset="0"/>
                <a:ea typeface="Menlo" charset="0"/>
                <a:cs typeface="Menlo" charset="0"/>
              </a:rPr>
              <a:t> du --clean </a:t>
            </a:r>
          </a:p>
          <a:p>
            <a:pPr lvl="1">
              <a:lnSpc>
                <a:spcPct val="150000"/>
              </a:lnSpc>
            </a:pPr>
            <a:endParaRPr lang="en-US" sz="4400" dirty="0">
              <a:latin typeface="Menlo" charset="0"/>
              <a:ea typeface="Menlo" charset="0"/>
              <a:cs typeface="Menlo" charset="0"/>
            </a:endParaRPr>
          </a:p>
          <a:p>
            <a:pPr marL="457200" lvl="1" indent="0">
              <a:lnSpc>
                <a:spcPct val="150000"/>
              </a:lnSpc>
              <a:buNone/>
            </a:pPr>
            <a:r>
              <a:rPr lang="en-US" sz="4400" dirty="0">
                <a:latin typeface="Menlo" charset="0"/>
                <a:ea typeface="Menlo" charset="0"/>
                <a:cs typeface="Menlo" charset="0"/>
              </a:rPr>
              <a:t>See </a:t>
            </a:r>
            <a:r>
              <a:rPr lang="en-US" sz="4400" dirty="0" err="1">
                <a:latin typeface="Menlo" charset="0"/>
                <a:ea typeface="Menlo" charset="0"/>
                <a:cs typeface="Menlo" charset="0"/>
              </a:rPr>
              <a:t>eden</a:t>
            </a:r>
            <a:r>
              <a:rPr lang="en-US" sz="4400" dirty="0">
                <a:latin typeface="Menlo" charset="0"/>
                <a:ea typeface="Menlo" charset="0"/>
                <a:cs typeface="Menlo" charset="0"/>
              </a:rPr>
              <a:t> --help for more!</a:t>
            </a:r>
            <a:endParaRPr lang="en-US" sz="4400" dirty="0"/>
          </a:p>
          <a:p>
            <a:pPr>
              <a:lnSpc>
                <a:spcPct val="150000"/>
              </a:lnSpc>
            </a:pPr>
            <a:endParaRPr lang="en-US" sz="4800" b="1" dirty="0"/>
          </a:p>
        </p:txBody>
      </p:sp>
      <p:sp>
        <p:nvSpPr>
          <p:cNvPr id="3" name="Title 2"/>
          <p:cNvSpPr>
            <a:spLocks noGrp="1"/>
          </p:cNvSpPr>
          <p:nvPr>
            <p:ph type="title"/>
          </p:nvPr>
        </p:nvSpPr>
        <p:spPr/>
        <p:txBody>
          <a:bodyPr/>
          <a:lstStyle/>
          <a:p>
            <a:r>
              <a:rPr lang="en-US" dirty="0" err="1"/>
              <a:t>EdenFS</a:t>
            </a:r>
            <a:endParaRPr lang="en-US" dirty="0"/>
          </a:p>
        </p:txBody>
      </p:sp>
      <p:pic>
        <p:nvPicPr>
          <p:cNvPr id="5" name="Picture 4" descr="Graphical user interface, text, application, Word&#10;&#10;Description automatically generated">
            <a:extLst>
              <a:ext uri="{FF2B5EF4-FFF2-40B4-BE49-F238E27FC236}">
                <a16:creationId xmlns:a16="http://schemas.microsoft.com/office/drawing/2014/main" id="{5DAA0AB0-F86E-B841-87B1-C0288AB0DA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24700" y="0"/>
            <a:ext cx="13059300" cy="7528777"/>
          </a:xfrm>
          <a:prstGeom prst="rect">
            <a:avLst/>
          </a:prstGeom>
        </p:spPr>
      </p:pic>
      <p:pic>
        <p:nvPicPr>
          <p:cNvPr id="7" name="Picture 6" descr="Graphical user interface, website&#10;&#10;Description automatically generated">
            <a:extLst>
              <a:ext uri="{FF2B5EF4-FFF2-40B4-BE49-F238E27FC236}">
                <a16:creationId xmlns:a16="http://schemas.microsoft.com/office/drawing/2014/main" id="{54AD65D8-5318-3E4D-9C2A-01CE5C01CE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24700" y="7611697"/>
            <a:ext cx="13059300" cy="6104303"/>
          </a:xfrm>
          <a:prstGeom prst="rect">
            <a:avLst/>
          </a:prstGeom>
        </p:spPr>
      </p:pic>
    </p:spTree>
    <p:extLst>
      <p:ext uri="{BB962C8B-B14F-4D97-AF65-F5344CB8AC3E}">
        <p14:creationId xmlns:p14="http://schemas.microsoft.com/office/powerpoint/2010/main" val="95253058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524000" y="2496952"/>
            <a:ext cx="21336000" cy="6096000"/>
          </a:xfrm>
        </p:spPr>
        <p:txBody>
          <a:bodyPr/>
          <a:lstStyle/>
          <a:p>
            <a:r>
              <a:rPr lang="en-US" sz="4400" dirty="0"/>
              <a:t>A </a:t>
            </a:r>
            <a:r>
              <a:rPr lang="en-US" sz="4400" b="1" dirty="0"/>
              <a:t>commit</a:t>
            </a:r>
            <a:r>
              <a:rPr lang="en-US" sz="4400" dirty="0"/>
              <a:t> is a set of saved changes</a:t>
            </a:r>
          </a:p>
          <a:p>
            <a:pPr lvl="3"/>
            <a:r>
              <a:rPr lang="en-US" sz="4400" dirty="0"/>
              <a:t>In Mercurial, sometimes called a </a:t>
            </a:r>
            <a:r>
              <a:rPr lang="en-US" sz="4400" b="1" dirty="0"/>
              <a:t>changeset </a:t>
            </a:r>
            <a:r>
              <a:rPr lang="en-US" sz="4400" dirty="0"/>
              <a:t>or a </a:t>
            </a:r>
            <a:r>
              <a:rPr lang="en-US" sz="4400" b="1" dirty="0"/>
              <a:t>revision</a:t>
            </a:r>
            <a:endParaRPr lang="en-US" sz="4400" dirty="0"/>
          </a:p>
          <a:p>
            <a:r>
              <a:rPr lang="en-US" sz="4400" dirty="0"/>
              <a:t>Uniquely identified by a 40 character hexadecimal </a:t>
            </a:r>
            <a:r>
              <a:rPr lang="en-US" sz="4400" b="1" dirty="0"/>
              <a:t>hash </a:t>
            </a:r>
            <a:r>
              <a:rPr lang="en-US" sz="4400" dirty="0"/>
              <a:t>(or a unique prefix thereof)</a:t>
            </a:r>
          </a:p>
          <a:p>
            <a:r>
              <a:rPr lang="en-US" sz="4400" dirty="0"/>
              <a:t>You can view a commit with </a:t>
            </a:r>
            <a:r>
              <a:rPr lang="en-US" sz="4400" b="1" dirty="0">
                <a:latin typeface="Menlo" charset="0"/>
                <a:ea typeface="Menlo" charset="0"/>
                <a:cs typeface="Menlo" charset="0"/>
              </a:rPr>
              <a:t>hg show</a:t>
            </a:r>
          </a:p>
        </p:txBody>
      </p:sp>
      <p:sp>
        <p:nvSpPr>
          <p:cNvPr id="3" name="Title 2"/>
          <p:cNvSpPr>
            <a:spLocks noGrp="1"/>
          </p:cNvSpPr>
          <p:nvPr>
            <p:ph type="title"/>
          </p:nvPr>
        </p:nvSpPr>
        <p:spPr/>
        <p:txBody>
          <a:bodyPr/>
          <a:lstStyle/>
          <a:p>
            <a:r>
              <a:rPr lang="en-US" dirty="0"/>
              <a:t>Commit</a:t>
            </a:r>
          </a:p>
        </p:txBody>
      </p:sp>
      <p:sp>
        <p:nvSpPr>
          <p:cNvPr id="5" name="Shape 41"/>
          <p:cNvSpPr/>
          <p:nvPr/>
        </p:nvSpPr>
        <p:spPr>
          <a:xfrm>
            <a:off x="1524000" y="6858000"/>
            <a:ext cx="17619406" cy="4852219"/>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a:solidFill>
                  <a:schemeClr val="tx1"/>
                </a:solidFill>
                <a:latin typeface="Menlo"/>
                <a:ea typeface="Menlo"/>
                <a:cs typeface="Menlo"/>
                <a:sym typeface="Menlo"/>
              </a:rPr>
              <a:t>show 785496568f</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changeset</a:t>
            </a:r>
            <a:r>
              <a:rPr lang="en-US" sz="2400" dirty="0">
                <a:solidFill>
                  <a:schemeClr val="tx2"/>
                </a:solidFill>
                <a:latin typeface="Menlo"/>
                <a:ea typeface="Menlo"/>
                <a:cs typeface="Menlo"/>
                <a:sym typeface="Menlo"/>
              </a:rPr>
              <a:t>:   785496568f2d8e6bb92469794ab61953ffdc5b19  D4753646</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bookmarks:   </a:t>
            </a:r>
            <a:r>
              <a:rPr lang="en-US" sz="2400" dirty="0" err="1">
                <a:solidFill>
                  <a:schemeClr val="tx2"/>
                </a:solidFill>
                <a:latin typeface="Menlo"/>
                <a:ea typeface="Menlo"/>
                <a:cs typeface="Menlo"/>
                <a:sym typeface="Menlo"/>
              </a:rPr>
              <a:t>firstwebpage</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parent:      1642008:add2efac3af6</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user:        Arun Kulshreshtha kulshrax@fb.com</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date:        Wed, 22 Mar 2017 05:25:35 -0700</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Added First Webpage Controller</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Differential Revision: https://</a:t>
            </a:r>
            <a:r>
              <a:rPr lang="en-US" sz="2400" dirty="0" err="1">
                <a:solidFill>
                  <a:schemeClr val="tx2"/>
                </a:solidFill>
                <a:latin typeface="Menlo"/>
                <a:ea typeface="Menlo"/>
                <a:cs typeface="Menlo"/>
                <a:sym typeface="Menlo"/>
              </a:rPr>
              <a:t>phabricator.intern.facebook.com</a:t>
            </a:r>
            <a:r>
              <a:rPr lang="en-US" sz="2400" dirty="0">
                <a:solidFill>
                  <a:schemeClr val="tx2"/>
                </a:solidFill>
                <a:latin typeface="Menlo"/>
                <a:ea typeface="Menlo"/>
                <a:cs typeface="Menlo"/>
                <a:sym typeface="Menlo"/>
              </a:rPr>
              <a:t>/D4753646</a:t>
            </a:r>
            <a:endParaRPr sz="2400" dirty="0">
              <a:solidFill>
                <a:schemeClr val="tx2"/>
              </a:solidFill>
              <a:latin typeface="Menlo"/>
              <a:ea typeface="Menlo"/>
              <a:cs typeface="Menlo"/>
              <a:sym typeface="Menlo"/>
            </a:endParaRPr>
          </a:p>
        </p:txBody>
      </p:sp>
    </p:spTree>
    <p:extLst>
      <p:ext uri="{BB962C8B-B14F-4D97-AF65-F5344CB8AC3E}">
        <p14:creationId xmlns:p14="http://schemas.microsoft.com/office/powerpoint/2010/main" val="34056173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524000" y="2879725"/>
            <a:ext cx="21336000" cy="7753498"/>
          </a:xfrm>
        </p:spPr>
        <p:txBody>
          <a:bodyPr/>
          <a:lstStyle/>
          <a:p>
            <a:r>
              <a:rPr lang="en-US" sz="4000" dirty="0"/>
              <a:t>A </a:t>
            </a:r>
            <a:r>
              <a:rPr lang="en-US" sz="4000" b="1" dirty="0"/>
              <a:t>bookmark</a:t>
            </a:r>
            <a:r>
              <a:rPr lang="en-US" sz="4000" dirty="0"/>
              <a:t> is a </a:t>
            </a:r>
            <a:r>
              <a:rPr lang="en-US" sz="4000" b="1" dirty="0"/>
              <a:t>pointer to a commit</a:t>
            </a:r>
            <a:endParaRPr lang="en-US" sz="4000" dirty="0"/>
          </a:p>
          <a:p>
            <a:r>
              <a:rPr lang="en-US" sz="4000" dirty="0"/>
              <a:t>Bookmarks can be local or remote</a:t>
            </a:r>
          </a:p>
          <a:p>
            <a:pPr lvl="1"/>
            <a:r>
              <a:rPr lang="en-US" sz="3200" b="1" dirty="0"/>
              <a:t>Local</a:t>
            </a:r>
            <a:r>
              <a:rPr lang="en-US" sz="3200" dirty="0"/>
              <a:t> bookmarks are </a:t>
            </a:r>
            <a:r>
              <a:rPr lang="en-US" sz="3200" u="sng" dirty="0"/>
              <a:t>local to your machine </a:t>
            </a:r>
            <a:r>
              <a:rPr lang="en-US" sz="3200" dirty="0"/>
              <a:t>only </a:t>
            </a:r>
            <a:r>
              <a:rPr lang="mr-IN" sz="3200" dirty="0"/>
              <a:t>–</a:t>
            </a:r>
            <a:r>
              <a:rPr lang="en-US" sz="3200" dirty="0"/>
              <a:t> no one else can see them or interact with them</a:t>
            </a:r>
          </a:p>
          <a:p>
            <a:pPr lvl="1"/>
            <a:r>
              <a:rPr lang="en-US" sz="3200" b="1" dirty="0"/>
              <a:t>Remote</a:t>
            </a:r>
            <a:r>
              <a:rPr lang="en-US" sz="3200" dirty="0"/>
              <a:t> bookmarks are </a:t>
            </a:r>
            <a:r>
              <a:rPr lang="en-US" sz="3200" u="sng" dirty="0"/>
              <a:t>owned by the server </a:t>
            </a:r>
            <a:r>
              <a:rPr lang="mr-IN" sz="3200" dirty="0"/>
              <a:t>–</a:t>
            </a:r>
            <a:r>
              <a:rPr lang="en-US" sz="3200" dirty="0"/>
              <a:t> only the server can modify them </a:t>
            </a:r>
          </a:p>
          <a:p>
            <a:r>
              <a:rPr lang="en-US" sz="4000" b="1" dirty="0"/>
              <a:t>remote/master </a:t>
            </a:r>
            <a:r>
              <a:rPr lang="en-US" sz="4000" dirty="0"/>
              <a:t>is a remote bookmark that points to the latest commit on the server</a:t>
            </a:r>
          </a:p>
          <a:p>
            <a:endParaRPr lang="en-US" sz="4000" dirty="0"/>
          </a:p>
          <a:p>
            <a:r>
              <a:rPr lang="en-US" sz="4000" dirty="0"/>
              <a:t>Visit </a:t>
            </a:r>
            <a:r>
              <a:rPr lang="en-US" sz="4000" b="1" dirty="0">
                <a:hlinkClick r:id="rId3"/>
              </a:rPr>
              <a:t>https://fburl.com/mercurial_bookmarks</a:t>
            </a:r>
            <a:r>
              <a:rPr lang="en-US" sz="4000" b="1" dirty="0"/>
              <a:t> </a:t>
            </a:r>
            <a:r>
              <a:rPr lang="en-US" sz="4000" dirty="0"/>
              <a:t>to learn more about creating and managing local bookmarks </a:t>
            </a:r>
          </a:p>
        </p:txBody>
      </p:sp>
      <p:sp>
        <p:nvSpPr>
          <p:cNvPr id="3" name="Title 2"/>
          <p:cNvSpPr>
            <a:spLocks noGrp="1"/>
          </p:cNvSpPr>
          <p:nvPr>
            <p:ph type="title"/>
          </p:nvPr>
        </p:nvSpPr>
        <p:spPr/>
        <p:txBody>
          <a:bodyPr/>
          <a:lstStyle/>
          <a:p>
            <a:r>
              <a:rPr lang="en-US" dirty="0"/>
              <a:t>Bookmarks</a:t>
            </a:r>
          </a:p>
        </p:txBody>
      </p:sp>
      <p:sp>
        <p:nvSpPr>
          <p:cNvPr id="6" name="Shape 41"/>
          <p:cNvSpPr/>
          <p:nvPr/>
        </p:nvSpPr>
        <p:spPr>
          <a:xfrm>
            <a:off x="1524000" y="9008743"/>
            <a:ext cx="12808688" cy="3462805"/>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3200" b="1" dirty="0">
                <a:solidFill>
                  <a:srgbClr val="FFFFFF"/>
                </a:solidFill>
                <a:latin typeface="Menlo"/>
                <a:ea typeface="Menlo"/>
                <a:cs typeface="Menlo"/>
                <a:sym typeface="Menlo"/>
              </a:rPr>
              <a:t>$ hg bookmarks -all</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debug                     </a:t>
            </a:r>
            <a:r>
              <a:rPr lang="mr-IN" sz="3200" dirty="0">
                <a:solidFill>
                  <a:schemeClr val="tx2"/>
                </a:solidFill>
                <a:latin typeface="Menlo"/>
                <a:ea typeface="Menlo"/>
                <a:cs typeface="Menlo"/>
                <a:sym typeface="Menlo"/>
              </a:rPr>
              <a:t>629ac0ddc653</a:t>
            </a:r>
            <a:endParaRPr lang="en-US" sz="32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mr-IN" sz="3200" dirty="0">
                <a:solidFill>
                  <a:schemeClr val="tx2"/>
                </a:solidFill>
                <a:latin typeface="Menlo"/>
                <a:ea typeface="Menlo"/>
                <a:cs typeface="Menlo"/>
                <a:sym typeface="Menlo"/>
              </a:rPr>
              <a:t>   </a:t>
            </a:r>
            <a:r>
              <a:rPr lang="en-US" sz="3200" dirty="0">
                <a:solidFill>
                  <a:schemeClr val="tx2"/>
                </a:solidFill>
                <a:latin typeface="Menlo"/>
                <a:ea typeface="Menlo"/>
                <a:cs typeface="Menlo"/>
                <a:sym typeface="Menlo"/>
              </a:rPr>
              <a:t>logging                   </a:t>
            </a:r>
            <a:r>
              <a:rPr lang="mr-IN" sz="3200" dirty="0">
                <a:solidFill>
                  <a:schemeClr val="tx2"/>
                </a:solidFill>
                <a:latin typeface="Menlo"/>
                <a:ea typeface="Menlo"/>
                <a:cs typeface="Menlo"/>
                <a:sym typeface="Menlo"/>
              </a:rPr>
              <a:t>ed8e3b6c9a14</a:t>
            </a:r>
            <a:endParaRPr lang="en-US" sz="32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mr-IN" sz="3200" dirty="0">
                <a:solidFill>
                  <a:schemeClr val="tx2"/>
                </a:solidFill>
                <a:latin typeface="Menlo"/>
                <a:ea typeface="Menlo"/>
                <a:cs typeface="Menlo"/>
                <a:sym typeface="Menlo"/>
              </a:rPr>
              <a:t>   </a:t>
            </a:r>
            <a:r>
              <a:rPr lang="en-US" sz="3200" dirty="0" err="1">
                <a:solidFill>
                  <a:schemeClr val="tx2"/>
                </a:solidFill>
                <a:latin typeface="Menlo"/>
                <a:ea typeface="Menlo"/>
                <a:cs typeface="Menlo"/>
                <a:sym typeface="Menlo"/>
              </a:rPr>
              <a:t>my_bookmark</a:t>
            </a:r>
            <a:r>
              <a:rPr lang="mr-IN" sz="3200" dirty="0">
                <a:solidFill>
                  <a:schemeClr val="tx2"/>
                </a:solidFill>
                <a:latin typeface="Menlo"/>
                <a:ea typeface="Menlo"/>
                <a:cs typeface="Menlo"/>
                <a:sym typeface="Menlo"/>
              </a:rPr>
              <a:t>               5b6596867045</a:t>
            </a:r>
            <a:endParaRPr lang="en-US" sz="32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en-US" sz="3200" dirty="0">
                <a:solidFill>
                  <a:schemeClr val="tx2"/>
                </a:solidFill>
                <a:latin typeface="Menlo"/>
                <a:ea typeface="Menlo"/>
                <a:cs typeface="Menlo"/>
                <a:sym typeface="Menlo"/>
              </a:rPr>
              <a:t>   remote/master             2697f8e4bc80 </a:t>
            </a:r>
          </a:p>
          <a:p>
            <a:pPr lvl="0" algn="l" defTabSz="642937">
              <a:lnSpc>
                <a:spcPct val="120000"/>
              </a:lnSpc>
              <a:defRPr sz="1800">
                <a:solidFill>
                  <a:srgbClr val="000000"/>
                </a:solidFill>
              </a:defRPr>
            </a:pPr>
            <a:endParaRPr lang="en-US" sz="32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3200" dirty="0">
                <a:solidFill>
                  <a:srgbClr val="92D050"/>
                </a:solidFill>
                <a:latin typeface="Menlo"/>
                <a:ea typeface="Menlo"/>
                <a:cs typeface="Menlo"/>
                <a:sym typeface="Menlo"/>
              </a:rPr>
              <a:t>   </a:t>
            </a:r>
          </a:p>
          <a:p>
            <a:pPr lvl="0" algn="l" defTabSz="642937">
              <a:lnSpc>
                <a:spcPct val="120000"/>
              </a:lnSpc>
              <a:defRPr sz="1800">
                <a:solidFill>
                  <a:srgbClr val="000000"/>
                </a:solidFill>
              </a:defRPr>
            </a:pPr>
            <a:endParaRPr lang="en-US" sz="3200" dirty="0">
              <a:solidFill>
                <a:srgbClr val="92D050"/>
              </a:solidFill>
              <a:latin typeface="Menlo"/>
              <a:ea typeface="Menlo"/>
              <a:cs typeface="Menlo"/>
              <a:sym typeface="Menlo"/>
            </a:endParaRPr>
          </a:p>
          <a:p>
            <a:pPr lvl="0" algn="l" defTabSz="642937">
              <a:lnSpc>
                <a:spcPct val="120000"/>
              </a:lnSpc>
              <a:defRPr sz="1800">
                <a:solidFill>
                  <a:srgbClr val="000000"/>
                </a:solidFill>
              </a:defRPr>
            </a:pPr>
            <a:endParaRPr lang="en-US" sz="3200" dirty="0">
              <a:solidFill>
                <a:srgbClr val="92D050"/>
              </a:solidFill>
              <a:latin typeface="Menlo"/>
              <a:ea typeface="Menlo"/>
              <a:cs typeface="Menlo"/>
              <a:sym typeface="Menlo"/>
            </a:endParaRPr>
          </a:p>
          <a:p>
            <a:pPr lvl="0" algn="l" defTabSz="642937">
              <a:lnSpc>
                <a:spcPct val="120000"/>
              </a:lnSpc>
              <a:defRPr sz="1800">
                <a:solidFill>
                  <a:srgbClr val="000000"/>
                </a:solidFill>
              </a:defRPr>
            </a:pPr>
            <a:endParaRPr lang="en-US" sz="5000" dirty="0">
              <a:solidFill>
                <a:schemeClr val="tx2"/>
              </a:solidFill>
              <a:latin typeface="Menlo"/>
              <a:ea typeface="Menlo"/>
              <a:cs typeface="Menlo"/>
              <a:sym typeface="Menlo"/>
            </a:endParaRPr>
          </a:p>
        </p:txBody>
      </p:sp>
    </p:spTree>
    <p:extLst>
      <p:ext uri="{BB962C8B-B14F-4D97-AF65-F5344CB8AC3E}">
        <p14:creationId xmlns:p14="http://schemas.microsoft.com/office/powerpoint/2010/main" val="88957448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sp>
        <p:nvSpPr>
          <p:cNvPr id="41" name="Shape 41"/>
          <p:cNvSpPr/>
          <p:nvPr/>
        </p:nvSpPr>
        <p:spPr>
          <a:xfrm>
            <a:off x="1491288" y="1929009"/>
            <a:ext cx="22105843" cy="10529691"/>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pPr lvl="0" algn="l" defTabSz="642937">
              <a:lnSpc>
                <a:spcPct val="120000"/>
              </a:lnSpc>
              <a:defRPr sz="1800">
                <a:solidFill>
                  <a:srgbClr val="000000"/>
                </a:solidFill>
              </a:defRPr>
            </a:pPr>
            <a:r>
              <a:rPr lang="en-US" sz="3200" b="1" dirty="0">
                <a:solidFill>
                  <a:srgbClr val="FFFFFF"/>
                </a:solidFill>
                <a:latin typeface="Menlo"/>
                <a:ea typeface="Menlo"/>
                <a:cs typeface="Menlo"/>
                <a:sym typeface="Menlo"/>
              </a:rPr>
              <a:t>$ hg </a:t>
            </a:r>
            <a:r>
              <a:rPr lang="en-US" sz="3200" b="1" dirty="0" err="1">
                <a:solidFill>
                  <a:srgbClr val="FFFFFF"/>
                </a:solidFill>
                <a:latin typeface="Menlo"/>
                <a:ea typeface="Menlo"/>
                <a:cs typeface="Menlo"/>
                <a:sym typeface="Menlo"/>
              </a:rPr>
              <a:t>sl</a:t>
            </a:r>
            <a:endParaRPr lang="en-US" sz="32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o  </a:t>
            </a:r>
            <a:r>
              <a:rPr lang="en-US" sz="3200" b="1" dirty="0">
                <a:solidFill>
                  <a:srgbClr val="FFC000"/>
                </a:solidFill>
                <a:latin typeface="Menlo"/>
                <a:ea typeface="Menlo"/>
                <a:cs typeface="Menlo"/>
                <a:sym typeface="Menlo"/>
              </a:rPr>
              <a:t>5b65968</a:t>
            </a:r>
            <a:r>
              <a:rPr lang="en-US" sz="3200" dirty="0">
                <a:solidFill>
                  <a:schemeClr val="tx2"/>
                </a:solidFill>
                <a:latin typeface="Menlo"/>
                <a:ea typeface="Menlo"/>
                <a:cs typeface="Menlo"/>
                <a:sym typeface="Menlo"/>
              </a:rPr>
              <a:t>  </a:t>
            </a:r>
            <a:r>
              <a:rPr lang="en-US" sz="3200" dirty="0" err="1">
                <a:solidFill>
                  <a:schemeClr val="tx2"/>
                </a:solidFill>
                <a:latin typeface="Menlo"/>
                <a:ea typeface="Menlo"/>
                <a:cs typeface="Menlo"/>
                <a:sym typeface="Menlo"/>
              </a:rPr>
              <a:t>kulshrax</a:t>
            </a:r>
            <a:r>
              <a:rPr lang="en-US" sz="3200" dirty="0">
                <a:solidFill>
                  <a:schemeClr val="tx2"/>
                </a:solidFill>
                <a:latin typeface="Menlo"/>
                <a:ea typeface="Menlo"/>
                <a:cs typeface="Menlo"/>
                <a:sym typeface="Menlo"/>
              </a:rPr>
              <a:t>  D4765741  t16343212  </a:t>
            </a:r>
            <a:r>
              <a:rPr lang="en-US" sz="3200" dirty="0" err="1">
                <a:solidFill>
                  <a:srgbClr val="92D050"/>
                </a:solidFill>
                <a:latin typeface="Menlo"/>
                <a:ea typeface="Menlo"/>
                <a:cs typeface="Menlo"/>
                <a:sym typeface="Menlo"/>
              </a:rPr>
              <a:t>my_bookmark</a:t>
            </a:r>
            <a:endParaRPr lang="en-US" sz="32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   This is not the current commit</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 @  </a:t>
            </a:r>
            <a:r>
              <a:rPr lang="en-US" sz="3200" b="1" dirty="0">
                <a:solidFill>
                  <a:srgbClr val="FFC000"/>
                </a:solidFill>
                <a:latin typeface="Menlo"/>
                <a:ea typeface="Menlo"/>
                <a:cs typeface="Menlo"/>
                <a:sym typeface="Menlo"/>
              </a:rPr>
              <a:t>8a642a</a:t>
            </a:r>
            <a:r>
              <a:rPr lang="en-US" sz="3200" dirty="0">
                <a:solidFill>
                  <a:schemeClr val="tx2"/>
                </a:solidFill>
                <a:latin typeface="Menlo"/>
                <a:ea typeface="Menlo"/>
                <a:cs typeface="Menlo"/>
                <a:sym typeface="Menlo"/>
              </a:rPr>
              <a:t>  </a:t>
            </a:r>
            <a:r>
              <a:rPr lang="en-US" sz="3200" dirty="0" err="1">
                <a:solidFill>
                  <a:schemeClr val="tx2"/>
                </a:solidFill>
                <a:latin typeface="Menlo"/>
                <a:ea typeface="Menlo"/>
                <a:cs typeface="Menlo"/>
                <a:sym typeface="Menlo"/>
              </a:rPr>
              <a:t>kulshrax</a:t>
            </a:r>
            <a:r>
              <a:rPr lang="en-US" sz="32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   </a:t>
            </a:r>
            <a:r>
              <a:rPr lang="en-US" sz="3200" dirty="0">
                <a:solidFill>
                  <a:srgbClr val="FF40FF"/>
                </a:solidFill>
                <a:latin typeface="Menlo"/>
                <a:ea typeface="Menlo"/>
                <a:cs typeface="Menlo"/>
                <a:sym typeface="Menlo"/>
              </a:rPr>
              <a:t>This is the current commit</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o  </a:t>
            </a:r>
            <a:r>
              <a:rPr lang="en-US" sz="3200" dirty="0">
                <a:solidFill>
                  <a:srgbClr val="FFC000"/>
                </a:solidFill>
                <a:latin typeface="Menlo"/>
                <a:ea typeface="Menlo"/>
                <a:cs typeface="Menlo"/>
                <a:sym typeface="Menlo"/>
              </a:rPr>
              <a:t>6416033</a:t>
            </a:r>
            <a:r>
              <a:rPr lang="en-US" sz="3200" dirty="0">
                <a:solidFill>
                  <a:schemeClr val="tx2"/>
                </a:solidFill>
                <a:latin typeface="Menlo"/>
                <a:ea typeface="Menlo"/>
                <a:cs typeface="Menlo"/>
                <a:sym typeface="Menlo"/>
              </a:rPr>
              <a:t>  </a:t>
            </a:r>
            <a:r>
              <a:rPr lang="en-US" sz="3200" dirty="0" err="1">
                <a:solidFill>
                  <a:schemeClr val="tx2"/>
                </a:solidFill>
                <a:latin typeface="Menlo"/>
                <a:ea typeface="Menlo"/>
                <a:cs typeface="Menlo"/>
                <a:sym typeface="Menlo"/>
              </a:rPr>
              <a:t>tungpham</a:t>
            </a:r>
            <a:r>
              <a:rPr lang="en-US" sz="3200" dirty="0">
                <a:solidFill>
                  <a:schemeClr val="tx2"/>
                </a:solidFill>
                <a:latin typeface="Menlo"/>
                <a:ea typeface="Menlo"/>
                <a:cs typeface="Menlo"/>
                <a:sym typeface="Menlo"/>
              </a:rPr>
              <a:t>  D4745018  t16127264  </a:t>
            </a:r>
            <a:r>
              <a:rPr lang="en-US" sz="3200" dirty="0">
                <a:solidFill>
                  <a:srgbClr val="92D050"/>
                </a:solidFill>
                <a:latin typeface="Menlo"/>
                <a:ea typeface="Menlo"/>
                <a:cs typeface="Menlo"/>
                <a:sym typeface="Menlo"/>
              </a:rPr>
              <a:t>remote/master</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  [messenger][RC] Fix bug: Action sheet isn't closed after tapping on "Send”</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 o  </a:t>
            </a:r>
            <a:r>
              <a:rPr lang="en-US" sz="3200" b="1" dirty="0">
                <a:solidFill>
                  <a:srgbClr val="FFC000"/>
                </a:solidFill>
                <a:latin typeface="Menlo"/>
                <a:ea typeface="Menlo"/>
                <a:cs typeface="Menlo"/>
                <a:sym typeface="Menlo"/>
              </a:rPr>
              <a:t>ed8e3b</a:t>
            </a:r>
            <a:r>
              <a:rPr lang="en-US" sz="3200" dirty="0">
                <a:solidFill>
                  <a:schemeClr val="tx2"/>
                </a:solidFill>
                <a:latin typeface="Menlo"/>
                <a:ea typeface="Menlo"/>
                <a:cs typeface="Menlo"/>
                <a:sym typeface="Menlo"/>
              </a:rPr>
              <a:t>  </a:t>
            </a:r>
            <a:r>
              <a:rPr lang="en-US" sz="3200" dirty="0" err="1">
                <a:solidFill>
                  <a:schemeClr val="tx2"/>
                </a:solidFill>
                <a:latin typeface="Menlo"/>
                <a:ea typeface="Menlo"/>
                <a:cs typeface="Menlo"/>
                <a:sym typeface="Menlo"/>
              </a:rPr>
              <a:t>kulshrax</a:t>
            </a:r>
            <a:r>
              <a:rPr lang="en-US" sz="3200" dirty="0">
                <a:solidFill>
                  <a:schemeClr val="tx2"/>
                </a:solidFill>
                <a:latin typeface="Menlo"/>
                <a:ea typeface="Menlo"/>
                <a:cs typeface="Menlo"/>
                <a:sym typeface="Menlo"/>
              </a:rPr>
              <a:t>  D4681012  t15684568  </a:t>
            </a:r>
            <a:r>
              <a:rPr lang="en-US" sz="3200" dirty="0">
                <a:solidFill>
                  <a:srgbClr val="92D050"/>
                </a:solidFill>
                <a:latin typeface="Menlo"/>
                <a:ea typeface="Menlo"/>
                <a:cs typeface="Menlo"/>
                <a:sym typeface="Menlo"/>
              </a:rPr>
              <a:t>logging</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 |  Update logging to include debug output</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 |</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 o  </a:t>
            </a:r>
            <a:r>
              <a:rPr lang="en-US" sz="3200" b="1" dirty="0">
                <a:solidFill>
                  <a:srgbClr val="FFC000"/>
                </a:solidFill>
                <a:latin typeface="Menlo"/>
                <a:ea typeface="Menlo"/>
                <a:cs typeface="Menlo"/>
                <a:sym typeface="Menlo"/>
              </a:rPr>
              <a:t>629ac0</a:t>
            </a:r>
            <a:r>
              <a:rPr lang="en-US" sz="3200" dirty="0">
                <a:solidFill>
                  <a:schemeClr val="tx2"/>
                </a:solidFill>
                <a:latin typeface="Menlo"/>
                <a:ea typeface="Menlo"/>
                <a:cs typeface="Menlo"/>
                <a:sym typeface="Menlo"/>
              </a:rPr>
              <a:t>  </a:t>
            </a:r>
            <a:r>
              <a:rPr lang="en-US" sz="3200" dirty="0" err="1">
                <a:solidFill>
                  <a:schemeClr val="tx2"/>
                </a:solidFill>
                <a:latin typeface="Menlo"/>
                <a:ea typeface="Menlo"/>
                <a:cs typeface="Menlo"/>
                <a:sym typeface="Menlo"/>
              </a:rPr>
              <a:t>kulshrax</a:t>
            </a:r>
            <a:r>
              <a:rPr lang="en-US" sz="3200" dirty="0">
                <a:solidFill>
                  <a:schemeClr val="tx2"/>
                </a:solidFill>
                <a:latin typeface="Menlo"/>
                <a:ea typeface="Menlo"/>
                <a:cs typeface="Menlo"/>
                <a:sym typeface="Menlo"/>
              </a:rPr>
              <a:t>  D4685939  t15684568  </a:t>
            </a:r>
            <a:r>
              <a:rPr lang="en-US" sz="3200" dirty="0">
                <a:solidFill>
                  <a:srgbClr val="92D050"/>
                </a:solidFill>
                <a:latin typeface="Menlo"/>
                <a:ea typeface="Menlo"/>
                <a:cs typeface="Menlo"/>
                <a:sym typeface="Menlo"/>
              </a:rPr>
              <a:t>debug</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   Add debug flag to system for testing purposes</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o  </a:t>
            </a:r>
            <a:r>
              <a:rPr lang="en-US" sz="3200" dirty="0">
                <a:solidFill>
                  <a:srgbClr val="FFC000"/>
                </a:solidFill>
                <a:latin typeface="Menlo"/>
                <a:ea typeface="Menlo"/>
                <a:cs typeface="Menlo"/>
                <a:sym typeface="Menlo"/>
              </a:rPr>
              <a:t>4a4d87</a:t>
            </a:r>
            <a:r>
              <a:rPr lang="en-US" sz="3200" dirty="0">
                <a:solidFill>
                  <a:schemeClr val="tx2"/>
                </a:solidFill>
                <a:latin typeface="Menlo"/>
                <a:ea typeface="Menlo"/>
                <a:cs typeface="Menlo"/>
                <a:sym typeface="Menlo"/>
              </a:rPr>
              <a:t>  </a:t>
            </a:r>
            <a:r>
              <a:rPr lang="en-US" sz="3200" dirty="0" err="1">
                <a:solidFill>
                  <a:schemeClr val="tx2"/>
                </a:solidFill>
                <a:latin typeface="Menlo"/>
                <a:ea typeface="Menlo"/>
                <a:cs typeface="Menlo"/>
                <a:sym typeface="Menlo"/>
              </a:rPr>
              <a:t>aeckert</a:t>
            </a:r>
            <a:r>
              <a:rPr lang="en-US" sz="3200" dirty="0">
                <a:solidFill>
                  <a:schemeClr val="tx2"/>
                </a:solidFill>
                <a:latin typeface="Menlo"/>
                <a:ea typeface="Menlo"/>
                <a:cs typeface="Menlo"/>
                <a:sym typeface="Menlo"/>
              </a:rPr>
              <a:t>  D4738514  t16780035</a:t>
            </a:r>
          </a:p>
          <a:p>
            <a:pPr lvl="0" algn="l" defTabSz="642937">
              <a:lnSpc>
                <a:spcPct val="120000"/>
              </a:lnSpc>
              <a:defRPr sz="1800">
                <a:solidFill>
                  <a:srgbClr val="000000"/>
                </a:solidFill>
              </a:defRPr>
            </a:pPr>
            <a:r>
              <a:rPr lang="en-US" sz="3200" dirty="0">
                <a:solidFill>
                  <a:schemeClr val="tx2"/>
                </a:solidFill>
                <a:latin typeface="Menlo"/>
                <a:ea typeface="Menlo"/>
                <a:cs typeface="Menlo"/>
                <a:sym typeface="Menlo"/>
              </a:rPr>
              <a:t>	|  [easy][disruptive-upgrade] pass in user to </a:t>
            </a:r>
            <a:r>
              <a:rPr lang="en-US" sz="3200" dirty="0" err="1">
                <a:solidFill>
                  <a:schemeClr val="tx2"/>
                </a:solidFill>
                <a:latin typeface="Menlo"/>
                <a:ea typeface="Menlo"/>
                <a:cs typeface="Menlo"/>
                <a:sym typeface="Menlo"/>
              </a:rPr>
              <a:t>build_transaction_history</a:t>
            </a:r>
            <a:endParaRPr lang="en-US" sz="32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3200" dirty="0">
                <a:solidFill>
                  <a:srgbClr val="FFFFFF"/>
                </a:solidFill>
                <a:latin typeface="Menlo"/>
                <a:ea typeface="Menlo"/>
                <a:cs typeface="Menlo"/>
                <a:sym typeface="Menlo"/>
              </a:rPr>
              <a:t>	~</a:t>
            </a:r>
          </a:p>
          <a:p>
            <a:pPr lvl="0" algn="l" defTabSz="642937">
              <a:lnSpc>
                <a:spcPct val="120000"/>
              </a:lnSpc>
              <a:defRPr sz="1800">
                <a:solidFill>
                  <a:srgbClr val="000000"/>
                </a:solidFill>
              </a:defRPr>
            </a:pPr>
            <a:endParaRPr lang="en-US" sz="28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endParaRPr sz="2800" b="1" dirty="0">
              <a:solidFill>
                <a:schemeClr val="tx1"/>
              </a:solidFill>
              <a:latin typeface="Menlo"/>
              <a:ea typeface="Menlo"/>
              <a:cs typeface="Menlo"/>
              <a:sym typeface="Menlo"/>
            </a:endParaRPr>
          </a:p>
        </p:txBody>
      </p:sp>
      <p:sp>
        <p:nvSpPr>
          <p:cNvPr id="42" name="Shape 42"/>
          <p:cNvSpPr/>
          <p:nvPr/>
        </p:nvSpPr>
        <p:spPr>
          <a:xfrm>
            <a:off x="1491288" y="620959"/>
            <a:ext cx="21337925" cy="1308050"/>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gn="l">
              <a:lnSpc>
                <a:spcPct val="80000"/>
              </a:lnSpc>
              <a:defRPr sz="10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0000" b="1" dirty="0" err="1">
                <a:solidFill>
                  <a:srgbClr val="FFFFFF"/>
                </a:solidFill>
              </a:rPr>
              <a:t>Smartlog</a:t>
            </a:r>
            <a:endParaRPr sz="10000" b="1" dirty="0">
              <a:solidFill>
                <a:srgbClr val="FFFFFF"/>
              </a:solidFill>
            </a:endParaRPr>
          </a:p>
        </p:txBody>
      </p:sp>
    </p:spTree>
    <p:extLst>
      <p:ext uri="{BB962C8B-B14F-4D97-AF65-F5344CB8AC3E}">
        <p14:creationId xmlns:p14="http://schemas.microsoft.com/office/powerpoint/2010/main" val="155774571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sp>
        <p:nvSpPr>
          <p:cNvPr id="41" name="Shape 41"/>
          <p:cNvSpPr/>
          <p:nvPr/>
        </p:nvSpPr>
        <p:spPr>
          <a:xfrm>
            <a:off x="1491288" y="1929009"/>
            <a:ext cx="22105843" cy="10529691"/>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pPr algn="l" defTabSz="642937">
              <a:lnSpc>
                <a:spcPct val="120000"/>
              </a:lnSpc>
              <a:defRPr sz="1800">
                <a:solidFill>
                  <a:srgbClr val="000000"/>
                </a:solidFill>
              </a:defRPr>
            </a:pPr>
            <a:r>
              <a:rPr lang="en-US" sz="3200" b="1" dirty="0">
                <a:solidFill>
                  <a:srgbClr val="FFFFFF"/>
                </a:solidFill>
                <a:latin typeface="Menlo"/>
                <a:ea typeface="Menlo"/>
                <a:cs typeface="Menlo"/>
                <a:sym typeface="Menlo"/>
              </a:rPr>
              <a:t>$ hg </a:t>
            </a:r>
            <a:r>
              <a:rPr lang="en-US" sz="3200" b="1" dirty="0" err="1">
                <a:solidFill>
                  <a:srgbClr val="FFFFFF"/>
                </a:solidFill>
                <a:latin typeface="Menlo"/>
                <a:ea typeface="Menlo"/>
                <a:cs typeface="Menlo"/>
                <a:sym typeface="Menlo"/>
              </a:rPr>
              <a:t>ssl</a:t>
            </a:r>
            <a:endParaRPr lang="en-US" sz="3200" b="1" dirty="0">
              <a:solidFill>
                <a:srgbClr val="FFFFFF"/>
              </a:solidFill>
              <a:latin typeface="Menlo"/>
              <a:ea typeface="Menlo"/>
              <a:cs typeface="Menlo"/>
              <a:sym typeface="Menlo"/>
            </a:endParaRP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o  </a:t>
            </a:r>
            <a:r>
              <a:rPr lang="en-US" sz="3200" b="1" dirty="0">
                <a:solidFill>
                  <a:srgbClr val="FFC000"/>
                </a:solidFill>
                <a:latin typeface="Menlo"/>
                <a:ea typeface="Menlo"/>
                <a:cs typeface="Menlo"/>
                <a:sym typeface="Menlo"/>
              </a:rPr>
              <a:t>5b65968</a:t>
            </a:r>
            <a:r>
              <a:rPr lang="en-US" sz="3200" dirty="0">
                <a:solidFill>
                  <a:srgbClr val="EDEEF1"/>
                </a:solidFill>
                <a:latin typeface="Menlo"/>
                <a:ea typeface="Menlo"/>
                <a:cs typeface="Menlo"/>
                <a:sym typeface="Menlo"/>
              </a:rPr>
              <a:t>  </a:t>
            </a:r>
            <a:r>
              <a:rPr lang="en-US" sz="3200" dirty="0" err="1">
                <a:solidFill>
                  <a:srgbClr val="EDEEF1"/>
                </a:solidFill>
                <a:latin typeface="Menlo"/>
                <a:ea typeface="Menlo"/>
                <a:cs typeface="Menlo"/>
                <a:sym typeface="Menlo"/>
              </a:rPr>
              <a:t>kulshrax</a:t>
            </a:r>
            <a:r>
              <a:rPr lang="en-US" sz="3200" dirty="0">
                <a:solidFill>
                  <a:srgbClr val="EDEEF1"/>
                </a:solidFill>
                <a:latin typeface="Menlo"/>
                <a:ea typeface="Menlo"/>
                <a:cs typeface="Menlo"/>
                <a:sym typeface="Menlo"/>
              </a:rPr>
              <a:t>  </a:t>
            </a:r>
            <a:r>
              <a:rPr lang="en-US" sz="3200" b="1" dirty="0">
                <a:solidFill>
                  <a:srgbClr val="FBC300"/>
                </a:solidFill>
                <a:latin typeface="Menlo"/>
                <a:ea typeface="Menlo"/>
                <a:cs typeface="Menlo"/>
                <a:sym typeface="Menlo"/>
              </a:rPr>
              <a:t>D4765741 Needs Review</a:t>
            </a:r>
            <a:r>
              <a:rPr lang="en-US" sz="3200" dirty="0">
                <a:solidFill>
                  <a:srgbClr val="EDEEF1"/>
                </a:solidFill>
                <a:latin typeface="Menlo"/>
                <a:ea typeface="Menlo"/>
                <a:cs typeface="Menlo"/>
                <a:sym typeface="Menlo"/>
              </a:rPr>
              <a:t>  t16343212  </a:t>
            </a:r>
            <a:r>
              <a:rPr lang="en-US" sz="3200" dirty="0" err="1">
                <a:solidFill>
                  <a:srgbClr val="92D050"/>
                </a:solidFill>
                <a:latin typeface="Menlo"/>
                <a:ea typeface="Menlo"/>
                <a:cs typeface="Menlo"/>
                <a:sym typeface="Menlo"/>
              </a:rPr>
              <a:t>my_bookmark</a:t>
            </a:r>
            <a:endParaRPr lang="en-US" sz="3200" dirty="0">
              <a:solidFill>
                <a:srgbClr val="92D050"/>
              </a:solidFill>
              <a:latin typeface="Menlo"/>
              <a:ea typeface="Menlo"/>
              <a:cs typeface="Menlo"/>
              <a:sym typeface="Menlo"/>
            </a:endParaRP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   This is not the current commit</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 @  </a:t>
            </a:r>
            <a:r>
              <a:rPr lang="en-US" sz="3200" b="1" dirty="0">
                <a:solidFill>
                  <a:srgbClr val="FFC000"/>
                </a:solidFill>
                <a:latin typeface="Menlo"/>
                <a:ea typeface="Menlo"/>
                <a:cs typeface="Menlo"/>
                <a:sym typeface="Menlo"/>
              </a:rPr>
              <a:t>8a642a</a:t>
            </a:r>
            <a:r>
              <a:rPr lang="en-US" sz="3200" dirty="0">
                <a:solidFill>
                  <a:srgbClr val="EDEEF1"/>
                </a:solidFill>
                <a:latin typeface="Menlo"/>
                <a:ea typeface="Menlo"/>
                <a:cs typeface="Menlo"/>
                <a:sym typeface="Menlo"/>
              </a:rPr>
              <a:t>  </a:t>
            </a:r>
            <a:r>
              <a:rPr lang="en-US" sz="3200" dirty="0" err="1">
                <a:solidFill>
                  <a:srgbClr val="EDEEF1"/>
                </a:solidFill>
                <a:latin typeface="Menlo"/>
                <a:ea typeface="Menlo"/>
                <a:cs typeface="Menlo"/>
                <a:sym typeface="Menlo"/>
              </a:rPr>
              <a:t>kulshrax</a:t>
            </a:r>
            <a:endParaRPr lang="en-US" sz="3200" dirty="0">
              <a:solidFill>
                <a:srgbClr val="EDEEF1"/>
              </a:solidFill>
              <a:latin typeface="Menlo"/>
              <a:ea typeface="Menlo"/>
              <a:cs typeface="Menlo"/>
              <a:sym typeface="Menlo"/>
            </a:endParaRP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   </a:t>
            </a:r>
            <a:r>
              <a:rPr lang="en-US" sz="3200" dirty="0">
                <a:solidFill>
                  <a:srgbClr val="FF40FF"/>
                </a:solidFill>
                <a:latin typeface="Menlo"/>
                <a:ea typeface="Menlo"/>
                <a:cs typeface="Menlo"/>
                <a:sym typeface="Menlo"/>
              </a:rPr>
              <a:t>This is the current commit</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o  </a:t>
            </a:r>
            <a:r>
              <a:rPr lang="en-US" sz="3200" dirty="0">
                <a:solidFill>
                  <a:srgbClr val="FFC000"/>
                </a:solidFill>
                <a:latin typeface="Menlo"/>
                <a:ea typeface="Menlo"/>
                <a:cs typeface="Menlo"/>
                <a:sym typeface="Menlo"/>
              </a:rPr>
              <a:t>6416033</a:t>
            </a:r>
            <a:r>
              <a:rPr lang="en-US" sz="3200" dirty="0">
                <a:solidFill>
                  <a:srgbClr val="EDEEF1"/>
                </a:solidFill>
                <a:latin typeface="Menlo"/>
                <a:ea typeface="Menlo"/>
                <a:cs typeface="Menlo"/>
                <a:sym typeface="Menlo"/>
              </a:rPr>
              <a:t>  </a:t>
            </a:r>
            <a:r>
              <a:rPr lang="en-US" sz="3200" dirty="0" err="1">
                <a:solidFill>
                  <a:srgbClr val="EDEEF1"/>
                </a:solidFill>
                <a:latin typeface="Menlo"/>
                <a:ea typeface="Menlo"/>
                <a:cs typeface="Menlo"/>
                <a:sym typeface="Menlo"/>
              </a:rPr>
              <a:t>tungpham</a:t>
            </a:r>
            <a:r>
              <a:rPr lang="en-US" sz="3200" dirty="0">
                <a:solidFill>
                  <a:srgbClr val="EDEEF1"/>
                </a:solidFill>
                <a:latin typeface="Menlo"/>
                <a:ea typeface="Menlo"/>
                <a:cs typeface="Menlo"/>
                <a:sym typeface="Menlo"/>
              </a:rPr>
              <a:t>  </a:t>
            </a:r>
            <a:r>
              <a:rPr lang="en-US" sz="3200" dirty="0">
                <a:solidFill>
                  <a:srgbClr val="00B0F0"/>
                </a:solidFill>
                <a:latin typeface="Menlo"/>
                <a:ea typeface="Menlo"/>
                <a:cs typeface="Menlo"/>
                <a:sym typeface="Menlo"/>
              </a:rPr>
              <a:t>D4745018 Committed</a:t>
            </a:r>
            <a:r>
              <a:rPr lang="en-US" sz="3200" dirty="0">
                <a:solidFill>
                  <a:srgbClr val="EDEEF1"/>
                </a:solidFill>
                <a:latin typeface="Menlo"/>
                <a:ea typeface="Menlo"/>
                <a:cs typeface="Menlo"/>
                <a:sym typeface="Menlo"/>
              </a:rPr>
              <a:t>  t16127264  </a:t>
            </a:r>
            <a:r>
              <a:rPr lang="en-US" sz="3200" dirty="0">
                <a:solidFill>
                  <a:srgbClr val="92D050"/>
                </a:solidFill>
                <a:latin typeface="Menlo"/>
                <a:ea typeface="Menlo"/>
                <a:cs typeface="Menlo"/>
                <a:sym typeface="Menlo"/>
              </a:rPr>
              <a:t>remote/master</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  [messenger][RC] Fix bug: Action sheet isn't closed after tapping on "Send”</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 o  </a:t>
            </a:r>
            <a:r>
              <a:rPr lang="en-US" sz="3200" b="1" dirty="0">
                <a:solidFill>
                  <a:srgbClr val="FFC000"/>
                </a:solidFill>
                <a:latin typeface="Menlo"/>
                <a:ea typeface="Menlo"/>
                <a:cs typeface="Menlo"/>
                <a:sym typeface="Menlo"/>
              </a:rPr>
              <a:t>ed8e3b</a:t>
            </a:r>
            <a:r>
              <a:rPr lang="en-US" sz="3200" dirty="0">
                <a:solidFill>
                  <a:srgbClr val="EDEEF1"/>
                </a:solidFill>
                <a:latin typeface="Menlo"/>
                <a:ea typeface="Menlo"/>
                <a:cs typeface="Menlo"/>
                <a:sym typeface="Menlo"/>
              </a:rPr>
              <a:t>  </a:t>
            </a:r>
            <a:r>
              <a:rPr lang="en-US" sz="3200" dirty="0" err="1">
                <a:solidFill>
                  <a:srgbClr val="EDEEF1"/>
                </a:solidFill>
                <a:latin typeface="Menlo"/>
                <a:ea typeface="Menlo"/>
                <a:cs typeface="Menlo"/>
                <a:sym typeface="Menlo"/>
              </a:rPr>
              <a:t>kulshrax</a:t>
            </a:r>
            <a:r>
              <a:rPr lang="en-US" sz="3200" dirty="0">
                <a:solidFill>
                  <a:srgbClr val="EDEEF1"/>
                </a:solidFill>
                <a:latin typeface="Menlo"/>
                <a:ea typeface="Menlo"/>
                <a:cs typeface="Menlo"/>
                <a:sym typeface="Menlo"/>
              </a:rPr>
              <a:t>  </a:t>
            </a:r>
            <a:r>
              <a:rPr lang="en-US" sz="3200" b="1" dirty="0">
                <a:solidFill>
                  <a:srgbClr val="92D050"/>
                </a:solidFill>
                <a:latin typeface="Menlo"/>
                <a:ea typeface="Menlo"/>
                <a:cs typeface="Menlo"/>
                <a:sym typeface="Menlo"/>
              </a:rPr>
              <a:t>D4681012 Accepted</a:t>
            </a:r>
            <a:r>
              <a:rPr lang="en-US" sz="3200" dirty="0">
                <a:solidFill>
                  <a:srgbClr val="EDEEF1"/>
                </a:solidFill>
                <a:latin typeface="Menlo"/>
                <a:ea typeface="Menlo"/>
                <a:cs typeface="Menlo"/>
                <a:sym typeface="Menlo"/>
              </a:rPr>
              <a:t>  t15684568  </a:t>
            </a:r>
            <a:r>
              <a:rPr lang="en-US" sz="3200" dirty="0">
                <a:solidFill>
                  <a:srgbClr val="92D050"/>
                </a:solidFill>
                <a:latin typeface="Menlo"/>
                <a:ea typeface="Menlo"/>
                <a:cs typeface="Menlo"/>
                <a:sym typeface="Menlo"/>
              </a:rPr>
              <a:t>logging</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 |  Update logging to include debug output</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 |</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 o  </a:t>
            </a:r>
            <a:r>
              <a:rPr lang="en-US" sz="3200" b="1" dirty="0">
                <a:solidFill>
                  <a:srgbClr val="FFC000"/>
                </a:solidFill>
                <a:latin typeface="Menlo"/>
                <a:ea typeface="Menlo"/>
                <a:cs typeface="Menlo"/>
                <a:sym typeface="Menlo"/>
              </a:rPr>
              <a:t>629ac0</a:t>
            </a:r>
            <a:r>
              <a:rPr lang="en-US" sz="3200" dirty="0">
                <a:solidFill>
                  <a:srgbClr val="EDEEF1"/>
                </a:solidFill>
                <a:latin typeface="Menlo"/>
                <a:ea typeface="Menlo"/>
                <a:cs typeface="Menlo"/>
                <a:sym typeface="Menlo"/>
              </a:rPr>
              <a:t>  </a:t>
            </a:r>
            <a:r>
              <a:rPr lang="en-US" sz="3200" dirty="0" err="1">
                <a:solidFill>
                  <a:srgbClr val="EDEEF1"/>
                </a:solidFill>
                <a:latin typeface="Menlo"/>
                <a:ea typeface="Menlo"/>
                <a:cs typeface="Menlo"/>
                <a:sym typeface="Menlo"/>
              </a:rPr>
              <a:t>kulshrax</a:t>
            </a:r>
            <a:r>
              <a:rPr lang="en-US" sz="3200" dirty="0">
                <a:solidFill>
                  <a:srgbClr val="EDEEF1"/>
                </a:solidFill>
                <a:latin typeface="Menlo"/>
                <a:ea typeface="Menlo"/>
                <a:cs typeface="Menlo"/>
                <a:sym typeface="Menlo"/>
              </a:rPr>
              <a:t>  </a:t>
            </a:r>
            <a:r>
              <a:rPr lang="en-US" sz="3200" b="1" dirty="0">
                <a:solidFill>
                  <a:srgbClr val="FF7E79"/>
                </a:solidFill>
                <a:latin typeface="Menlo"/>
                <a:ea typeface="Menlo"/>
                <a:cs typeface="Menlo"/>
                <a:sym typeface="Menlo"/>
              </a:rPr>
              <a:t>D4685939 Needs Revision</a:t>
            </a:r>
            <a:r>
              <a:rPr lang="en-US" sz="3200" dirty="0">
                <a:solidFill>
                  <a:srgbClr val="FF7E79"/>
                </a:solidFill>
                <a:latin typeface="Menlo"/>
                <a:ea typeface="Menlo"/>
                <a:cs typeface="Menlo"/>
                <a:sym typeface="Menlo"/>
              </a:rPr>
              <a:t>  </a:t>
            </a:r>
            <a:r>
              <a:rPr lang="en-US" sz="3200" dirty="0">
                <a:solidFill>
                  <a:srgbClr val="EDEEF1"/>
                </a:solidFill>
                <a:latin typeface="Menlo"/>
                <a:ea typeface="Menlo"/>
                <a:cs typeface="Menlo"/>
                <a:sym typeface="Menlo"/>
              </a:rPr>
              <a:t>t15684568  </a:t>
            </a:r>
            <a:r>
              <a:rPr lang="en-US" sz="3200" dirty="0">
                <a:solidFill>
                  <a:srgbClr val="92D050"/>
                </a:solidFill>
                <a:latin typeface="Menlo"/>
                <a:ea typeface="Menlo"/>
                <a:cs typeface="Menlo"/>
                <a:sym typeface="Menlo"/>
              </a:rPr>
              <a:t>debug</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   Add debug flag to system for testing purposes</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o  </a:t>
            </a:r>
            <a:r>
              <a:rPr lang="en-US" sz="3200" dirty="0">
                <a:solidFill>
                  <a:srgbClr val="FFC000"/>
                </a:solidFill>
                <a:latin typeface="Menlo"/>
                <a:ea typeface="Menlo"/>
                <a:cs typeface="Menlo"/>
                <a:sym typeface="Menlo"/>
              </a:rPr>
              <a:t>4a4d87</a:t>
            </a:r>
            <a:r>
              <a:rPr lang="en-US" sz="3200" dirty="0">
                <a:solidFill>
                  <a:srgbClr val="EDEEF1"/>
                </a:solidFill>
                <a:latin typeface="Menlo"/>
                <a:ea typeface="Menlo"/>
                <a:cs typeface="Menlo"/>
                <a:sym typeface="Menlo"/>
              </a:rPr>
              <a:t>  </a:t>
            </a:r>
            <a:r>
              <a:rPr lang="en-US" sz="3200" dirty="0" err="1">
                <a:solidFill>
                  <a:srgbClr val="EDEEF1"/>
                </a:solidFill>
                <a:latin typeface="Menlo"/>
                <a:ea typeface="Menlo"/>
                <a:cs typeface="Menlo"/>
                <a:sym typeface="Menlo"/>
              </a:rPr>
              <a:t>aeckert</a:t>
            </a:r>
            <a:r>
              <a:rPr lang="en-US" sz="3200" dirty="0">
                <a:solidFill>
                  <a:srgbClr val="EDEEF1"/>
                </a:solidFill>
                <a:latin typeface="Menlo"/>
                <a:ea typeface="Menlo"/>
                <a:cs typeface="Menlo"/>
                <a:sym typeface="Menlo"/>
              </a:rPr>
              <a:t>  </a:t>
            </a:r>
            <a:r>
              <a:rPr lang="en-US" sz="3200" dirty="0">
                <a:solidFill>
                  <a:srgbClr val="00B0F0"/>
                </a:solidFill>
                <a:latin typeface="Menlo"/>
                <a:ea typeface="Menlo"/>
                <a:cs typeface="Menlo"/>
                <a:sym typeface="Menlo"/>
              </a:rPr>
              <a:t>D4738514 Committed</a:t>
            </a:r>
            <a:r>
              <a:rPr lang="en-US" sz="3200" dirty="0">
                <a:solidFill>
                  <a:srgbClr val="EDEEF1"/>
                </a:solidFill>
                <a:latin typeface="Menlo"/>
                <a:ea typeface="Menlo"/>
                <a:cs typeface="Menlo"/>
                <a:sym typeface="Menlo"/>
              </a:rPr>
              <a:t>  t16780035</a:t>
            </a:r>
          </a:p>
          <a:p>
            <a:pPr algn="l" defTabSz="642937">
              <a:lnSpc>
                <a:spcPct val="120000"/>
              </a:lnSpc>
              <a:defRPr sz="1800">
                <a:solidFill>
                  <a:srgbClr val="000000"/>
                </a:solidFill>
              </a:defRPr>
            </a:pPr>
            <a:r>
              <a:rPr lang="en-US" sz="3200" dirty="0">
                <a:solidFill>
                  <a:srgbClr val="EDEEF1"/>
                </a:solidFill>
                <a:latin typeface="Menlo"/>
                <a:ea typeface="Menlo"/>
                <a:cs typeface="Menlo"/>
                <a:sym typeface="Menlo"/>
              </a:rPr>
              <a:t>	|  [easy][disruptive-upgrade] pass in user to </a:t>
            </a:r>
            <a:r>
              <a:rPr lang="en-US" sz="3200" dirty="0" err="1">
                <a:solidFill>
                  <a:srgbClr val="EDEEF1"/>
                </a:solidFill>
                <a:latin typeface="Menlo"/>
                <a:ea typeface="Menlo"/>
                <a:cs typeface="Menlo"/>
                <a:sym typeface="Menlo"/>
              </a:rPr>
              <a:t>build_transaction_history</a:t>
            </a:r>
            <a:endParaRPr lang="en-US" sz="3200" dirty="0">
              <a:solidFill>
                <a:srgbClr val="EDEEF1"/>
              </a:solidFill>
              <a:latin typeface="Menlo"/>
              <a:ea typeface="Menlo"/>
              <a:cs typeface="Menlo"/>
              <a:sym typeface="Menlo"/>
            </a:endParaRPr>
          </a:p>
          <a:p>
            <a:pPr algn="l" defTabSz="642937">
              <a:lnSpc>
                <a:spcPct val="120000"/>
              </a:lnSpc>
              <a:defRPr sz="1800">
                <a:solidFill>
                  <a:srgbClr val="000000"/>
                </a:solidFill>
              </a:defRPr>
            </a:pPr>
            <a:r>
              <a:rPr lang="en-US" sz="3200" dirty="0">
                <a:solidFill>
                  <a:srgbClr val="FFFFFF"/>
                </a:solidFill>
                <a:latin typeface="Menlo"/>
                <a:ea typeface="Menlo"/>
                <a:cs typeface="Menlo"/>
                <a:sym typeface="Menlo"/>
              </a:rPr>
              <a:t>	~</a:t>
            </a:r>
          </a:p>
          <a:p>
            <a:pPr algn="l" defTabSz="642937">
              <a:lnSpc>
                <a:spcPct val="120000"/>
              </a:lnSpc>
              <a:defRPr sz="1800">
                <a:solidFill>
                  <a:srgbClr val="000000"/>
                </a:solidFill>
              </a:defRPr>
            </a:pPr>
            <a:endParaRPr lang="en-US" sz="2800" b="1" dirty="0">
              <a:solidFill>
                <a:srgbClr val="FFFFFF"/>
              </a:solidFill>
              <a:latin typeface="Menlo"/>
              <a:ea typeface="Menlo"/>
              <a:cs typeface="Menlo"/>
              <a:sym typeface="Menlo"/>
            </a:endParaRPr>
          </a:p>
          <a:p>
            <a:pPr algn="l" defTabSz="642937">
              <a:lnSpc>
                <a:spcPct val="120000"/>
              </a:lnSpc>
              <a:defRPr sz="1800">
                <a:solidFill>
                  <a:srgbClr val="000000"/>
                </a:solidFill>
              </a:defRPr>
            </a:pPr>
            <a:endParaRPr sz="2800" b="1" dirty="0">
              <a:solidFill>
                <a:srgbClr val="FFFFFF"/>
              </a:solidFill>
              <a:latin typeface="Menlo"/>
              <a:ea typeface="Menlo"/>
              <a:cs typeface="Menlo"/>
              <a:sym typeface="Menlo"/>
            </a:endParaRPr>
          </a:p>
        </p:txBody>
      </p:sp>
      <p:sp>
        <p:nvSpPr>
          <p:cNvPr id="4" name="Shape 42"/>
          <p:cNvSpPr/>
          <p:nvPr/>
        </p:nvSpPr>
        <p:spPr>
          <a:xfrm>
            <a:off x="1491288" y="620959"/>
            <a:ext cx="21337925" cy="1308050"/>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gn="l">
              <a:lnSpc>
                <a:spcPct val="80000"/>
              </a:lnSpc>
              <a:defRPr sz="10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0000" b="1" dirty="0">
                <a:solidFill>
                  <a:srgbClr val="FFFFFF"/>
                </a:solidFill>
              </a:rPr>
              <a:t>Super-</a:t>
            </a:r>
            <a:r>
              <a:rPr lang="en-US" sz="10000" b="1" dirty="0" err="1">
                <a:solidFill>
                  <a:srgbClr val="FFFFFF"/>
                </a:solidFill>
              </a:rPr>
              <a:t>Smartlog</a:t>
            </a:r>
            <a:endParaRPr sz="10000" b="1" dirty="0">
              <a:solidFill>
                <a:srgbClr val="FFFFFF"/>
              </a:solidFill>
            </a:endParaRPr>
          </a:p>
        </p:txBody>
      </p:sp>
    </p:spTree>
    <p:extLst>
      <p:ext uri="{BB962C8B-B14F-4D97-AF65-F5344CB8AC3E}">
        <p14:creationId xmlns:p14="http://schemas.microsoft.com/office/powerpoint/2010/main" val="182546801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hape 34"/>
          <p:cNvSpPr/>
          <p:nvPr/>
        </p:nvSpPr>
        <p:spPr>
          <a:xfrm>
            <a:off x="1521833" y="6042152"/>
            <a:ext cx="21340333" cy="1962076"/>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5000" b="1" dirty="0">
                <a:solidFill>
                  <a:srgbClr val="FFFFFF"/>
                </a:solidFill>
              </a:rPr>
              <a:t>Specifying Commits</a:t>
            </a:r>
            <a:endParaRPr sz="15000" b="1" dirty="0">
              <a:solidFill>
                <a:srgbClr val="FFFFFF"/>
              </a:solidFill>
            </a:endParaRPr>
          </a:p>
        </p:txBody>
      </p:sp>
      <p:sp>
        <p:nvSpPr>
          <p:cNvPr id="4" name="Shape 34"/>
          <p:cNvSpPr/>
          <p:nvPr/>
        </p:nvSpPr>
        <p:spPr>
          <a:xfrm>
            <a:off x="0" y="12064796"/>
            <a:ext cx="24384000" cy="1199111"/>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nchor="ctr" anchorCtr="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9600" dirty="0">
                <a:solidFill>
                  <a:schemeClr val="accent3">
                    <a:lumMod val="75000"/>
                  </a:schemeClr>
                </a:solidFill>
              </a:rPr>
              <a:t>○ ● ○ ○ </a:t>
            </a:r>
            <a:endParaRPr sz="9600" b="1" dirty="0">
              <a:solidFill>
                <a:schemeClr val="accent3">
                  <a:lumMod val="75000"/>
                </a:schemeClr>
              </a:solidFill>
            </a:endParaRPr>
          </a:p>
        </p:txBody>
      </p:sp>
    </p:spTree>
    <p:extLst>
      <p:ext uri="{BB962C8B-B14F-4D97-AF65-F5344CB8AC3E}">
        <p14:creationId xmlns:p14="http://schemas.microsoft.com/office/powerpoint/2010/main" val="43316595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Revsets</a:t>
            </a:r>
            <a:endParaRPr lang="en-US" dirty="0"/>
          </a:p>
        </p:txBody>
      </p:sp>
      <p:sp>
        <p:nvSpPr>
          <p:cNvPr id="3" name="Text Placeholder 2"/>
          <p:cNvSpPr>
            <a:spLocks noGrp="1"/>
          </p:cNvSpPr>
          <p:nvPr>
            <p:ph type="body" sz="quarter" idx="11"/>
          </p:nvPr>
        </p:nvSpPr>
        <p:spPr>
          <a:xfrm>
            <a:off x="1524000" y="2672588"/>
            <a:ext cx="21866352" cy="9525000"/>
          </a:xfrm>
        </p:spPr>
        <p:txBody>
          <a:bodyPr/>
          <a:lstStyle/>
          <a:p>
            <a:pPr lvl="1">
              <a:lnSpc>
                <a:spcPct val="150000"/>
              </a:lnSpc>
            </a:pPr>
            <a:r>
              <a:rPr lang="en-US" sz="6000" b="1" dirty="0" err="1"/>
              <a:t>Revsets</a:t>
            </a:r>
            <a:r>
              <a:rPr lang="en-US" sz="6000" dirty="0"/>
              <a:t> are a query language for commits</a:t>
            </a:r>
          </a:p>
          <a:p>
            <a:pPr lvl="1">
              <a:lnSpc>
                <a:spcPct val="150000"/>
              </a:lnSpc>
            </a:pPr>
            <a:r>
              <a:rPr lang="en-US" sz="6000" dirty="0"/>
              <a:t>Any command that accepts commit hashes </a:t>
            </a:r>
            <a:r>
              <a:rPr lang="en-US" sz="6000" b="1" dirty="0"/>
              <a:t>also accepts </a:t>
            </a:r>
            <a:r>
              <a:rPr lang="en-US" sz="6000" b="1" dirty="0" err="1"/>
              <a:t>revsets</a:t>
            </a:r>
            <a:endParaRPr lang="en-US" sz="6000" dirty="0"/>
          </a:p>
          <a:p>
            <a:pPr lvl="2">
              <a:lnSpc>
                <a:spcPct val="150000"/>
              </a:lnSpc>
            </a:pPr>
            <a:r>
              <a:rPr lang="en-US" sz="4000" dirty="0">
                <a:latin typeface="Menlo" charset="0"/>
                <a:ea typeface="Menlo" charset="0"/>
                <a:cs typeface="Menlo" charset="0"/>
              </a:rPr>
              <a:t>hg log </a:t>
            </a:r>
            <a:r>
              <a:rPr lang="mr-IN" sz="4000" dirty="0">
                <a:latin typeface="Menlo" charset="0"/>
                <a:ea typeface="Menlo" charset="0"/>
                <a:cs typeface="Menlo" charset="0"/>
              </a:rPr>
              <a:t>–</a:t>
            </a:r>
            <a:r>
              <a:rPr lang="en-US" sz="4000" dirty="0">
                <a:latin typeface="Menlo" charset="0"/>
                <a:ea typeface="Menlo" charset="0"/>
                <a:cs typeface="Menlo" charset="0"/>
              </a:rPr>
              <a:t>r </a:t>
            </a:r>
            <a:r>
              <a:rPr lang="en-US" sz="4000" b="1" dirty="0">
                <a:latin typeface="Menlo" charset="0"/>
                <a:ea typeface="Menlo" charset="0"/>
                <a:cs typeface="Menlo" charset="0"/>
              </a:rPr>
              <a:t>&lt;</a:t>
            </a:r>
            <a:r>
              <a:rPr lang="en-US" sz="4000" b="1" dirty="0" err="1">
                <a:latin typeface="Menlo" charset="0"/>
                <a:ea typeface="Menlo" charset="0"/>
                <a:cs typeface="Menlo" charset="0"/>
              </a:rPr>
              <a:t>revset</a:t>
            </a:r>
            <a:r>
              <a:rPr lang="en-US" sz="4000" b="1" dirty="0">
                <a:latin typeface="Menlo" charset="0"/>
                <a:ea typeface="Menlo" charset="0"/>
                <a:cs typeface="Menlo" charset="0"/>
              </a:rPr>
              <a:t>&gt;</a:t>
            </a:r>
          </a:p>
          <a:p>
            <a:pPr lvl="2">
              <a:lnSpc>
                <a:spcPct val="150000"/>
              </a:lnSpc>
            </a:pPr>
            <a:r>
              <a:rPr lang="en-US" sz="4000" dirty="0">
                <a:latin typeface="Menlo" charset="0"/>
                <a:ea typeface="Menlo" charset="0"/>
                <a:cs typeface="Menlo" charset="0"/>
              </a:rPr>
              <a:t>hg rebase </a:t>
            </a:r>
            <a:r>
              <a:rPr lang="mr-IN" sz="4000" dirty="0">
                <a:latin typeface="Menlo" charset="0"/>
                <a:ea typeface="Menlo" charset="0"/>
                <a:cs typeface="Menlo" charset="0"/>
              </a:rPr>
              <a:t>–</a:t>
            </a:r>
            <a:r>
              <a:rPr lang="en-US" sz="4000" dirty="0">
                <a:latin typeface="Menlo" charset="0"/>
                <a:ea typeface="Menlo" charset="0"/>
                <a:cs typeface="Menlo" charset="0"/>
              </a:rPr>
              <a:t>d master </a:t>
            </a:r>
            <a:r>
              <a:rPr lang="mr-IN" sz="4000" dirty="0">
                <a:latin typeface="Menlo" charset="0"/>
                <a:ea typeface="Menlo" charset="0"/>
                <a:cs typeface="Menlo" charset="0"/>
              </a:rPr>
              <a:t>–</a:t>
            </a:r>
            <a:r>
              <a:rPr lang="en-US" sz="4000" dirty="0">
                <a:latin typeface="Menlo" charset="0"/>
                <a:ea typeface="Menlo" charset="0"/>
                <a:cs typeface="Menlo" charset="0"/>
              </a:rPr>
              <a:t>r </a:t>
            </a:r>
            <a:r>
              <a:rPr lang="en-US" sz="4000" b="1" dirty="0">
                <a:latin typeface="Menlo" charset="0"/>
                <a:ea typeface="Menlo" charset="0"/>
                <a:cs typeface="Menlo" charset="0"/>
              </a:rPr>
              <a:t>&lt;</a:t>
            </a:r>
            <a:r>
              <a:rPr lang="en-US" sz="4000" b="1" dirty="0" err="1">
                <a:latin typeface="Menlo" charset="0"/>
                <a:ea typeface="Menlo" charset="0"/>
                <a:cs typeface="Menlo" charset="0"/>
              </a:rPr>
              <a:t>revset</a:t>
            </a:r>
            <a:r>
              <a:rPr lang="en-US" sz="4000" b="1" dirty="0">
                <a:latin typeface="Menlo" charset="0"/>
                <a:ea typeface="Menlo" charset="0"/>
                <a:cs typeface="Menlo" charset="0"/>
              </a:rPr>
              <a:t>&gt;</a:t>
            </a:r>
          </a:p>
          <a:p>
            <a:pPr lvl="2">
              <a:lnSpc>
                <a:spcPct val="150000"/>
              </a:lnSpc>
            </a:pPr>
            <a:r>
              <a:rPr lang="en-US" sz="4000" dirty="0">
                <a:latin typeface="Menlo" charset="0"/>
                <a:ea typeface="Menlo" charset="0"/>
                <a:cs typeface="Menlo" charset="0"/>
              </a:rPr>
              <a:t>hg hide </a:t>
            </a:r>
            <a:r>
              <a:rPr lang="en-US" sz="3600" b="1" dirty="0">
                <a:latin typeface="Menlo" charset="0"/>
                <a:ea typeface="Menlo" charset="0"/>
                <a:cs typeface="Menlo" charset="0"/>
              </a:rPr>
              <a:t>&lt;</a:t>
            </a:r>
            <a:r>
              <a:rPr lang="en-US" sz="3600" b="1" dirty="0" err="1">
                <a:latin typeface="Menlo" charset="0"/>
                <a:ea typeface="Menlo" charset="0"/>
                <a:cs typeface="Menlo" charset="0"/>
              </a:rPr>
              <a:t>revset</a:t>
            </a:r>
            <a:r>
              <a:rPr lang="en-US" sz="3600" b="1" dirty="0">
                <a:latin typeface="Menlo" charset="0"/>
                <a:ea typeface="Menlo" charset="0"/>
                <a:cs typeface="Menlo" charset="0"/>
              </a:rPr>
              <a:t>&gt;</a:t>
            </a:r>
          </a:p>
          <a:p>
            <a:pPr lvl="2">
              <a:lnSpc>
                <a:spcPct val="150000"/>
              </a:lnSpc>
            </a:pPr>
            <a:endParaRPr lang="en-US" sz="4800" b="1" dirty="0">
              <a:latin typeface="Menlo" charset="0"/>
              <a:ea typeface="Menlo" charset="0"/>
              <a:cs typeface="Menlo" charset="0"/>
            </a:endParaRPr>
          </a:p>
        </p:txBody>
      </p:sp>
    </p:spTree>
    <p:extLst>
      <p:ext uri="{BB962C8B-B14F-4D97-AF65-F5344CB8AC3E}">
        <p14:creationId xmlns:p14="http://schemas.microsoft.com/office/powerpoint/2010/main" val="25563029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0520bf</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durham</a:t>
            </a:r>
            <a:r>
              <a:rPr lang="en-US" sz="2400" dirty="0">
                <a:solidFill>
                  <a:srgbClr val="53585F">
                    <a:lumMod val="20000"/>
                    <a:lumOff val="80000"/>
                  </a:srgbClr>
                </a:solidFill>
                <a:latin typeface="Menlo"/>
                <a:ea typeface="Menlo"/>
                <a:cs typeface="Menlo"/>
                <a:sym typeface="Menlo"/>
              </a:rPr>
              <a:t>  D4922286  t17520818  </a:t>
            </a:r>
            <a:r>
              <a:rPr lang="en-US" sz="2400" dirty="0">
                <a:solidFill>
                  <a:srgbClr val="92D050"/>
                </a:solidFill>
                <a:latin typeface="Menlo"/>
                <a:ea typeface="Menlo"/>
                <a:cs typeface="Menlo"/>
                <a:sym typeface="Menlo"/>
              </a:rPr>
              <a:t>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r>
              <a:rPr lang="en-US" sz="2400" dirty="0" err="1">
                <a:solidFill>
                  <a:srgbClr val="53585F">
                    <a:lumMod val="20000"/>
                    <a:lumOff val="80000"/>
                  </a:srgbClr>
                </a:solidFill>
                <a:latin typeface="Menlo"/>
                <a:ea typeface="Menlo"/>
                <a:cs typeface="Menlo"/>
                <a:sym typeface="Menlo"/>
              </a:rPr>
              <a:t>some_project</a:t>
            </a:r>
            <a:r>
              <a:rPr lang="en-US" sz="2400" dirty="0">
                <a:solidFill>
                  <a:srgbClr val="53585F">
                    <a:lumMod val="20000"/>
                    <a:lumOff val="80000"/>
                  </a:srgb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o  </a:t>
            </a:r>
            <a:r>
              <a:rPr lang="en-US" sz="2400" b="1" dirty="0">
                <a:solidFill>
                  <a:srgbClr val="FFC000"/>
                </a:solidFill>
                <a:latin typeface="Menlo"/>
                <a:ea typeface="Menlo"/>
                <a:cs typeface="Menlo"/>
                <a:sym typeface="Menlo"/>
              </a:rPr>
              <a:t>853b21</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1f6146</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shuyewu</a:t>
            </a:r>
            <a:r>
              <a:rPr lang="en-US" sz="2400" dirty="0">
                <a:solidFill>
                  <a:srgbClr val="53585F">
                    <a:lumMod val="20000"/>
                    <a:lumOff val="80000"/>
                  </a:srgb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[EFT] Delete </a:t>
            </a:r>
            <a:r>
              <a:rPr lang="en-US" sz="2400" dirty="0" err="1">
                <a:solidFill>
                  <a:srgbClr val="53585F">
                    <a:lumMod val="20000"/>
                    <a:lumOff val="80000"/>
                  </a:srgbClr>
                </a:solidFill>
                <a:latin typeface="Menlo"/>
                <a:ea typeface="Menlo"/>
                <a:cs typeface="Menlo"/>
                <a:sym typeface="Menlo"/>
              </a:rPr>
              <a:t>getViewerReaction</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a:t>
            </a: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 </a:t>
            </a:r>
            <a:r>
              <a:rPr lang="en-US" sz="5400" dirty="0">
                <a:latin typeface="FreightSansLFPro" charset="0"/>
                <a:ea typeface="FreightSansLFPro" charset="0"/>
                <a:cs typeface="FreightSansLFPro" charset="0"/>
              </a:rPr>
              <a:t>refers to the current commit</a:t>
            </a:r>
          </a:p>
        </p:txBody>
      </p:sp>
    </p:spTree>
    <p:extLst>
      <p:ext uri="{BB962C8B-B14F-4D97-AF65-F5344CB8AC3E}">
        <p14:creationId xmlns:p14="http://schemas.microsoft.com/office/powerpoint/2010/main" val="156664365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61a9ea</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bc5334</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my_bookmark</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o  </a:t>
            </a:r>
            <a:r>
              <a:rPr lang="en-US" sz="2400" b="1" dirty="0">
                <a:solidFill>
                  <a:schemeClr val="bg1">
                    <a:lumMod val="75000"/>
                  </a:schemeClr>
                </a:solidFill>
                <a:latin typeface="Menlo"/>
                <a:ea typeface="Menlo"/>
                <a:cs typeface="Menlo"/>
                <a:sym typeface="Menlo"/>
              </a:rPr>
              <a:t>853b21</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a:t>
            </a:r>
            <a:r>
              <a:rPr lang="en-US" sz="2400" dirty="0">
                <a:solidFill>
                  <a:srgbClr val="53585F">
                    <a:lumMod val="20000"/>
                    <a:lumOff val="80000"/>
                  </a:srgbClr>
                </a:solidFill>
                <a:latin typeface="Menlo"/>
                <a:ea typeface="Menlo"/>
                <a:cs typeface="Menlo"/>
                <a:sym typeface="Menlo"/>
              </a:rPr>
              <a:t>@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0506f2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5d21272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another_bookmark</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a:t>
            </a: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 </a:t>
            </a:r>
            <a:r>
              <a:rPr lang="en-US" sz="5400" dirty="0">
                <a:latin typeface="FreightSansLFPro" charset="0"/>
                <a:ea typeface="FreightSansLFPro" charset="0"/>
                <a:cs typeface="FreightSansLFPro" charset="0"/>
              </a:rPr>
              <a:t>refers to the current commit</a:t>
            </a:r>
          </a:p>
          <a:p>
            <a:pPr marL="457200" lvl="1" indent="0">
              <a:buNone/>
            </a:pPr>
            <a:endParaRPr lang="en-US" sz="5400" b="1" dirty="0">
              <a:latin typeface="Menlo" charset="0"/>
              <a:ea typeface="Menlo" charset="0"/>
              <a:cs typeface="Menlo" charset="0"/>
            </a:endParaRPr>
          </a:p>
        </p:txBody>
      </p:sp>
    </p:spTree>
    <p:extLst>
      <p:ext uri="{BB962C8B-B14F-4D97-AF65-F5344CB8AC3E}">
        <p14:creationId xmlns:p14="http://schemas.microsoft.com/office/powerpoint/2010/main" val="93823213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5000" dirty="0"/>
              <a:t>Mercurial 201</a:t>
            </a:r>
          </a:p>
        </p:txBody>
      </p:sp>
      <p:sp>
        <p:nvSpPr>
          <p:cNvPr id="3" name="TextBox 2">
            <a:extLst>
              <a:ext uri="{FF2B5EF4-FFF2-40B4-BE49-F238E27FC236}">
                <a16:creationId xmlns:a16="http://schemas.microsoft.com/office/drawing/2014/main" id="{A4052C43-8D76-1446-A33C-7E891FF8294B}"/>
              </a:ext>
            </a:extLst>
          </p:cNvPr>
          <p:cNvSpPr txBox="1"/>
          <p:nvPr/>
        </p:nvSpPr>
        <p:spPr>
          <a:xfrm>
            <a:off x="14452600" y="796363"/>
            <a:ext cx="9931400" cy="446891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Vista Sans OT Medium"/>
                <a:ea typeface="Vista Sans OT Medium"/>
                <a:cs typeface="Vista Sans OT Medium"/>
                <a:sym typeface="Vista Sans OT Medium"/>
              </a:rPr>
              <a:t>Today’s Presenter: </a:t>
            </a:r>
          </a:p>
          <a:p>
            <a:pPr marL="0" marR="0" indent="0" algn="ctr" defTabSz="457200" rtl="0" fontAlgn="auto" latinLnBrk="1" hangingPunct="0">
              <a:lnSpc>
                <a:spcPct val="110000"/>
              </a:lnSpc>
              <a:spcBef>
                <a:spcPts val="0"/>
              </a:spcBef>
              <a:spcAft>
                <a:spcPts val="0"/>
              </a:spcAft>
              <a:buClrTx/>
              <a:buSzTx/>
              <a:buFontTx/>
              <a:buNone/>
              <a:tabLst/>
            </a:pPr>
            <a:r>
              <a:rPr lang="en-US" sz="4400" b="1" dirty="0">
                <a:solidFill>
                  <a:schemeClr val="bg1"/>
                </a:solidFill>
              </a:rPr>
              <a:t>Katie</a:t>
            </a:r>
          </a:p>
          <a:p>
            <a:pPr marL="0" marR="0" indent="0" algn="ctr" defTabSz="457200" rtl="0" fontAlgn="auto" latinLnBrk="1" hangingPunct="0">
              <a:lnSpc>
                <a:spcPct val="110000"/>
              </a:lnSpc>
              <a:spcBef>
                <a:spcPts val="0"/>
              </a:spcBef>
              <a:spcAft>
                <a:spcPts val="0"/>
              </a:spcAft>
              <a:buClrTx/>
              <a:buSzTx/>
              <a:buFontTx/>
              <a:buNone/>
              <a:tabLst/>
            </a:pPr>
            <a:endParaRPr kumimoji="0" lang="en-US" sz="4400" b="0" i="0" u="none" strike="noStrike" cap="none" spc="0" normalizeH="0" baseline="0" dirty="0">
              <a:ln>
                <a:noFill/>
              </a:ln>
              <a:solidFill>
                <a:schemeClr val="bg1"/>
              </a:solidFill>
              <a:effectLst/>
              <a:uFillTx/>
              <a:latin typeface="Vista Sans OT Medium"/>
              <a:ea typeface="Vista Sans OT Medium"/>
              <a:cs typeface="Vista Sans OT Medium"/>
              <a:sym typeface="Vista Sans OT Medium"/>
            </a:endParaRPr>
          </a:p>
          <a:p>
            <a:pPr marL="0" marR="0" indent="0" algn="ctr" defTabSz="457200" rtl="0" fontAlgn="auto" latinLnBrk="1" hangingPunct="0">
              <a:lnSpc>
                <a:spcPct val="110000"/>
              </a:lnSpc>
              <a:spcBef>
                <a:spcPts val="0"/>
              </a:spcBef>
              <a:spcAft>
                <a:spcPts val="0"/>
              </a:spcAft>
              <a:buClrTx/>
              <a:buSzTx/>
              <a:buFontTx/>
              <a:buNone/>
              <a:tabLst/>
            </a:pPr>
            <a:endParaRPr lang="en-US" sz="4400" dirty="0">
              <a:solidFill>
                <a:schemeClr val="bg1"/>
              </a:solidFill>
            </a:endParaRPr>
          </a:p>
          <a:p>
            <a:pPr marL="0" marR="0" indent="0" algn="ctr" defTabSz="457200" rtl="0" fontAlgn="auto" latinLnBrk="1" hangingPunct="0">
              <a:lnSpc>
                <a:spcPct val="110000"/>
              </a:lnSpc>
              <a:spcBef>
                <a:spcPts val="0"/>
              </a:spcBef>
              <a:spcAft>
                <a:spcPts val="0"/>
              </a:spcAft>
              <a:buClrTx/>
              <a:buSzTx/>
              <a:buFontTx/>
              <a:buNone/>
              <a:tabLst/>
            </a:pPr>
            <a:r>
              <a:rPr kumimoji="0" lang="en-US" sz="4400" b="0" i="0" u="none" strike="noStrike" cap="none" spc="0" normalizeH="0" baseline="0" dirty="0">
                <a:ln>
                  <a:noFill/>
                </a:ln>
                <a:solidFill>
                  <a:schemeClr val="bg1"/>
                </a:solidFill>
                <a:effectLst/>
                <a:uFillTx/>
                <a:latin typeface="Vista Sans OT Medium"/>
                <a:ea typeface="Vista Sans OT Medium"/>
                <a:cs typeface="Vista Sans OT Medium"/>
                <a:sym typeface="Vista Sans OT Medium"/>
              </a:rPr>
              <a:t>Where to fin</a:t>
            </a:r>
            <a:r>
              <a:rPr lang="en-US" sz="4400" dirty="0">
                <a:solidFill>
                  <a:schemeClr val="bg1"/>
                </a:solidFill>
              </a:rPr>
              <a:t>d these slides:</a:t>
            </a:r>
          </a:p>
          <a:p>
            <a:pPr rtl="0" latinLnBrk="1" hangingPunct="0"/>
            <a:r>
              <a:rPr lang="en-US" sz="4400" b="1" dirty="0">
                <a:solidFill>
                  <a:schemeClr val="bg1"/>
                </a:solidFill>
              </a:rPr>
              <a:t>https://</a:t>
            </a:r>
            <a:r>
              <a:rPr lang="en-US" sz="4400" b="1" dirty="0" err="1">
                <a:solidFill>
                  <a:schemeClr val="bg1"/>
                </a:solidFill>
              </a:rPr>
              <a:t>fburl.com</a:t>
            </a:r>
            <a:r>
              <a:rPr lang="en-US" sz="4400" b="1" dirty="0">
                <a:solidFill>
                  <a:schemeClr val="bg1"/>
                </a:solidFill>
              </a:rPr>
              <a:t>/vgrns4ex</a:t>
            </a:r>
            <a:endParaRPr kumimoji="0" lang="en-US" sz="4400" b="1" i="0" u="none" strike="noStrike" cap="none" spc="0" normalizeH="0" baseline="0" dirty="0">
              <a:ln>
                <a:noFill/>
              </a:ln>
              <a:solidFill>
                <a:schemeClr val="bg1"/>
              </a:solidFill>
              <a:effectLst/>
              <a:uFillTx/>
              <a:latin typeface="Vista Sans OT Medium"/>
              <a:ea typeface="Vista Sans OT Medium"/>
              <a:cs typeface="Vista Sans OT Medium"/>
              <a:sym typeface="Vista Sans OT Medium"/>
            </a:endParaRPr>
          </a:p>
        </p:txBody>
      </p:sp>
    </p:spTree>
    <p:extLst>
      <p:ext uri="{BB962C8B-B14F-4D97-AF65-F5344CB8AC3E}">
        <p14:creationId xmlns:p14="http://schemas.microsoft.com/office/powerpoint/2010/main" val="107085530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0520bf</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durham</a:t>
            </a:r>
            <a:r>
              <a:rPr lang="en-US" sz="2400" dirty="0">
                <a:solidFill>
                  <a:srgbClr val="53585F">
                    <a:lumMod val="20000"/>
                    <a:lumOff val="80000"/>
                  </a:srgbClr>
                </a:solidFill>
                <a:latin typeface="Menlo"/>
                <a:ea typeface="Menlo"/>
                <a:cs typeface="Menlo"/>
                <a:sym typeface="Menlo"/>
              </a:rPr>
              <a:t>  D4922286  t17520818  </a:t>
            </a:r>
            <a:r>
              <a:rPr lang="en-US" sz="2400" dirty="0">
                <a:solidFill>
                  <a:srgbClr val="92D050"/>
                </a:solidFill>
                <a:latin typeface="Menlo"/>
                <a:ea typeface="Menlo"/>
                <a:cs typeface="Menlo"/>
                <a:sym typeface="Menlo"/>
              </a:rPr>
              <a:t>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r>
              <a:rPr lang="en-US" sz="2400" dirty="0" err="1">
                <a:solidFill>
                  <a:srgbClr val="53585F">
                    <a:lumMod val="20000"/>
                    <a:lumOff val="80000"/>
                  </a:srgbClr>
                </a:solidFill>
                <a:latin typeface="Menlo"/>
                <a:ea typeface="Menlo"/>
                <a:cs typeface="Menlo"/>
                <a:sym typeface="Menlo"/>
              </a:rPr>
              <a:t>some_project</a:t>
            </a:r>
            <a:r>
              <a:rPr lang="en-US" sz="2400" dirty="0">
                <a:solidFill>
                  <a:srgbClr val="53585F">
                    <a:lumMod val="20000"/>
                    <a:lumOff val="80000"/>
                  </a:srgb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o  </a:t>
            </a:r>
            <a:r>
              <a:rPr lang="en-US" sz="2400" b="1" dirty="0">
                <a:solidFill>
                  <a:srgbClr val="FFC000"/>
                </a:solidFill>
                <a:latin typeface="Menlo"/>
                <a:ea typeface="Menlo"/>
                <a:cs typeface="Menlo"/>
                <a:sym typeface="Menlo"/>
              </a:rPr>
              <a:t>853b21</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1f6146</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shuyewu</a:t>
            </a:r>
            <a:r>
              <a:rPr lang="en-US" sz="2400" dirty="0">
                <a:solidFill>
                  <a:srgbClr val="53585F">
                    <a:lumMod val="20000"/>
                    <a:lumOff val="80000"/>
                  </a:srgb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[EFT] Delete </a:t>
            </a:r>
            <a:r>
              <a:rPr lang="en-US" sz="2400" dirty="0" err="1">
                <a:solidFill>
                  <a:srgbClr val="53585F">
                    <a:lumMod val="20000"/>
                    <a:lumOff val="80000"/>
                  </a:srgbClr>
                </a:solidFill>
                <a:latin typeface="Menlo"/>
                <a:ea typeface="Menlo"/>
                <a:cs typeface="Menlo"/>
                <a:sym typeface="Menlo"/>
              </a:rPr>
              <a:t>getViewerReaction</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a:t>
            </a: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 </a:t>
            </a:r>
            <a:r>
              <a:rPr lang="en-US" sz="5400" dirty="0">
                <a:latin typeface="FreightSansLFPro" charset="0"/>
                <a:ea typeface="FreightSansLFPro" charset="0"/>
                <a:cs typeface="FreightSansLFPro" charset="0"/>
              </a:rPr>
              <a:t>means “parent of”</a:t>
            </a:r>
          </a:p>
        </p:txBody>
      </p:sp>
    </p:spTree>
    <p:extLst>
      <p:ext uri="{BB962C8B-B14F-4D97-AF65-F5344CB8AC3E}">
        <p14:creationId xmlns:p14="http://schemas.microsoft.com/office/powerpoint/2010/main" val="200634745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61a9ea</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bc5334</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my_bookmark</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o  </a:t>
            </a:r>
            <a:r>
              <a:rPr lang="en-US" sz="2400" b="1" dirty="0">
                <a:solidFill>
                  <a:schemeClr val="bg1">
                    <a:lumMod val="75000"/>
                  </a:schemeClr>
                </a:solidFill>
                <a:latin typeface="Menlo"/>
                <a:ea typeface="Menlo"/>
                <a:cs typeface="Menlo"/>
                <a:sym typeface="Menlo"/>
              </a:rPr>
              <a:t>853b21</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  </a:t>
            </a:r>
            <a:r>
              <a:rPr lang="en-US" sz="2400" b="1" dirty="0">
                <a:solidFill>
                  <a:schemeClr val="bg1">
                    <a:lumMod val="75000"/>
                  </a:schemeClr>
                </a:solidFill>
                <a:latin typeface="Menlo"/>
                <a:ea typeface="Menlo"/>
                <a:cs typeface="Menlo"/>
                <a:sym typeface="Menlo"/>
              </a:rPr>
              <a:t>f0d333</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active_bookmark</a:t>
            </a:r>
            <a:r>
              <a:rPr lang="en-US" sz="2400" dirty="0">
                <a:solidFill>
                  <a:schemeClr val="bg1">
                    <a:lumMod val="75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  </a:t>
            </a:r>
            <a:r>
              <a:rPr lang="en-US" sz="2400" dirty="0">
                <a:solidFill>
                  <a:srgbClr val="53585F">
                    <a:lumMod val="20000"/>
                    <a:lumOff val="80000"/>
                  </a:srgbClr>
                </a:solidFill>
                <a:latin typeface="Menlo"/>
                <a:ea typeface="Menlo"/>
                <a:cs typeface="Menlo"/>
                <a:sym typeface="Menlo"/>
              </a:rPr>
              <a:t>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5d21272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another_bookmark</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a:t>
            </a: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 </a:t>
            </a:r>
            <a:r>
              <a:rPr lang="en-US" sz="5400" dirty="0">
                <a:latin typeface="FreightSansLFPro" charset="0"/>
                <a:ea typeface="FreightSansLFPro" charset="0"/>
                <a:cs typeface="FreightSansLFPro" charset="0"/>
              </a:rPr>
              <a:t>means “parent of”</a:t>
            </a:r>
          </a:p>
        </p:txBody>
      </p:sp>
    </p:spTree>
    <p:extLst>
      <p:ext uri="{BB962C8B-B14F-4D97-AF65-F5344CB8AC3E}">
        <p14:creationId xmlns:p14="http://schemas.microsoft.com/office/powerpoint/2010/main" val="18345137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0520bf</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durham</a:t>
            </a:r>
            <a:r>
              <a:rPr lang="en-US" sz="2400" dirty="0">
                <a:solidFill>
                  <a:srgbClr val="53585F">
                    <a:lumMod val="20000"/>
                    <a:lumOff val="80000"/>
                  </a:srgbClr>
                </a:solidFill>
                <a:latin typeface="Menlo"/>
                <a:ea typeface="Menlo"/>
                <a:cs typeface="Menlo"/>
                <a:sym typeface="Menlo"/>
              </a:rPr>
              <a:t>  D4922286  t17520818  </a:t>
            </a:r>
            <a:r>
              <a:rPr lang="en-US" sz="2400" dirty="0">
                <a:solidFill>
                  <a:srgbClr val="92D050"/>
                </a:solidFill>
                <a:latin typeface="Menlo"/>
                <a:ea typeface="Menlo"/>
                <a:cs typeface="Menlo"/>
                <a:sym typeface="Menlo"/>
              </a:rPr>
              <a:t>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r>
              <a:rPr lang="en-US" sz="2400" dirty="0" err="1">
                <a:solidFill>
                  <a:srgbClr val="53585F">
                    <a:lumMod val="20000"/>
                    <a:lumOff val="80000"/>
                  </a:srgbClr>
                </a:solidFill>
                <a:latin typeface="Menlo"/>
                <a:ea typeface="Menlo"/>
                <a:cs typeface="Menlo"/>
                <a:sym typeface="Menlo"/>
              </a:rPr>
              <a:t>some_project</a:t>
            </a:r>
            <a:r>
              <a:rPr lang="en-US" sz="2400" dirty="0">
                <a:solidFill>
                  <a:srgbClr val="53585F">
                    <a:lumMod val="20000"/>
                    <a:lumOff val="80000"/>
                  </a:srgb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o  </a:t>
            </a:r>
            <a:r>
              <a:rPr lang="en-US" sz="2400" b="1" dirty="0">
                <a:solidFill>
                  <a:srgbClr val="FFC000"/>
                </a:solidFill>
                <a:latin typeface="Menlo"/>
                <a:ea typeface="Menlo"/>
                <a:cs typeface="Menlo"/>
                <a:sym typeface="Menlo"/>
              </a:rPr>
              <a:t>853b21</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1f6146</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shuyewu</a:t>
            </a:r>
            <a:r>
              <a:rPr lang="en-US" sz="2400" dirty="0">
                <a:solidFill>
                  <a:srgbClr val="53585F">
                    <a:lumMod val="20000"/>
                    <a:lumOff val="80000"/>
                  </a:srgb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[EFT] Delete </a:t>
            </a:r>
            <a:r>
              <a:rPr lang="en-US" sz="2400" dirty="0" err="1">
                <a:solidFill>
                  <a:srgbClr val="53585F">
                    <a:lumMod val="20000"/>
                    <a:lumOff val="80000"/>
                  </a:srgbClr>
                </a:solidFill>
                <a:latin typeface="Menlo"/>
                <a:ea typeface="Menlo"/>
                <a:cs typeface="Menlo"/>
                <a:sym typeface="Menlo"/>
              </a:rPr>
              <a:t>getViewerReaction</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a:t>
            </a:r>
            <a:r>
              <a:rPr lang="is-IS" sz="5400" b="1" dirty="0">
                <a:latin typeface="Menlo" charset="0"/>
                <a:ea typeface="Menlo" charset="0"/>
                <a:cs typeface="Menlo" charset="0"/>
              </a:rPr>
              <a:t>61a9ea</a:t>
            </a:r>
            <a:r>
              <a:rPr lang="en-US" sz="5400" b="1" dirty="0">
                <a:latin typeface="Menlo" charset="0"/>
                <a:ea typeface="Menlo" charset="0"/>
                <a:cs typeface="Menlo" charset="0"/>
              </a:rPr>
              <a:t>^</a:t>
            </a: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 </a:t>
            </a:r>
            <a:r>
              <a:rPr lang="en-US" sz="5400" dirty="0">
                <a:latin typeface="FreightSansLFPro" charset="0"/>
                <a:ea typeface="FreightSansLFPro" charset="0"/>
                <a:cs typeface="FreightSansLFPro" charset="0"/>
              </a:rPr>
              <a:t>means “parent of”</a:t>
            </a:r>
          </a:p>
        </p:txBody>
      </p:sp>
    </p:spTree>
    <p:extLst>
      <p:ext uri="{BB962C8B-B14F-4D97-AF65-F5344CB8AC3E}">
        <p14:creationId xmlns:p14="http://schemas.microsoft.com/office/powerpoint/2010/main" val="213835817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61a9ea</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o  </a:t>
            </a:r>
            <a:r>
              <a:rPr lang="en-US" sz="2400" b="1" dirty="0">
                <a:solidFill>
                  <a:schemeClr val="bg1">
                    <a:lumMod val="75000"/>
                  </a:schemeClr>
                </a:solidFill>
                <a:latin typeface="Menlo"/>
                <a:ea typeface="Menlo"/>
                <a:cs typeface="Menlo"/>
                <a:sym typeface="Menlo"/>
              </a:rPr>
              <a:t>853b21</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  </a:t>
            </a:r>
            <a:r>
              <a:rPr lang="en-US" sz="2400" b="1" dirty="0">
                <a:solidFill>
                  <a:schemeClr val="bg1">
                    <a:lumMod val="75000"/>
                  </a:schemeClr>
                </a:solidFill>
                <a:latin typeface="Menlo"/>
                <a:ea typeface="Menlo"/>
                <a:cs typeface="Menlo"/>
                <a:sym typeface="Menlo"/>
              </a:rPr>
              <a:t>f0d333</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active_bookmark</a:t>
            </a:r>
            <a:r>
              <a:rPr lang="en-US" sz="2400" dirty="0">
                <a:solidFill>
                  <a:schemeClr val="bg1">
                    <a:lumMod val="75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0506f2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5d21272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another_bookmark</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a:t>
            </a:r>
            <a:r>
              <a:rPr lang="is-IS" sz="5400" b="1" dirty="0">
                <a:latin typeface="Menlo" charset="0"/>
                <a:ea typeface="Menlo" charset="0"/>
                <a:cs typeface="Menlo" charset="0"/>
              </a:rPr>
              <a:t>61a9ea</a:t>
            </a:r>
            <a:r>
              <a:rPr lang="en-US" sz="5400" b="1" dirty="0">
                <a:latin typeface="Menlo" charset="0"/>
                <a:ea typeface="Menlo" charset="0"/>
                <a:cs typeface="Menlo" charset="0"/>
              </a:rPr>
              <a:t>^</a:t>
            </a: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 </a:t>
            </a:r>
            <a:r>
              <a:rPr lang="en-US" sz="5400" dirty="0">
                <a:latin typeface="FreightSansLFPro" charset="0"/>
                <a:ea typeface="FreightSansLFPro" charset="0"/>
                <a:cs typeface="FreightSansLFPro" charset="0"/>
              </a:rPr>
              <a:t>means “parent of”</a:t>
            </a:r>
          </a:p>
        </p:txBody>
      </p:sp>
    </p:spTree>
    <p:extLst>
      <p:ext uri="{BB962C8B-B14F-4D97-AF65-F5344CB8AC3E}">
        <p14:creationId xmlns:p14="http://schemas.microsoft.com/office/powerpoint/2010/main" val="149703176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0520bf</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durham</a:t>
            </a:r>
            <a:r>
              <a:rPr lang="en-US" sz="2400" dirty="0">
                <a:solidFill>
                  <a:srgbClr val="53585F">
                    <a:lumMod val="20000"/>
                    <a:lumOff val="80000"/>
                  </a:srgbClr>
                </a:solidFill>
                <a:latin typeface="Menlo"/>
                <a:ea typeface="Menlo"/>
                <a:cs typeface="Menlo"/>
                <a:sym typeface="Menlo"/>
              </a:rPr>
              <a:t>  D4922286  t17520818  </a:t>
            </a:r>
            <a:r>
              <a:rPr lang="en-US" sz="2400" dirty="0">
                <a:solidFill>
                  <a:srgbClr val="92D050"/>
                </a:solidFill>
                <a:latin typeface="Menlo"/>
                <a:ea typeface="Menlo"/>
                <a:cs typeface="Menlo"/>
                <a:sym typeface="Menlo"/>
              </a:rPr>
              <a:t>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r>
              <a:rPr lang="en-US" sz="2400" dirty="0" err="1">
                <a:solidFill>
                  <a:srgbClr val="53585F">
                    <a:lumMod val="20000"/>
                    <a:lumOff val="80000"/>
                  </a:srgbClr>
                </a:solidFill>
                <a:latin typeface="Menlo"/>
                <a:ea typeface="Menlo"/>
                <a:cs typeface="Menlo"/>
                <a:sym typeface="Menlo"/>
              </a:rPr>
              <a:t>some_project</a:t>
            </a:r>
            <a:r>
              <a:rPr lang="en-US" sz="2400" dirty="0">
                <a:solidFill>
                  <a:srgbClr val="53585F">
                    <a:lumMod val="20000"/>
                    <a:lumOff val="80000"/>
                  </a:srgb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o  </a:t>
            </a:r>
            <a:r>
              <a:rPr lang="en-US" sz="2400" b="1" dirty="0">
                <a:solidFill>
                  <a:srgbClr val="FFC000"/>
                </a:solidFill>
                <a:latin typeface="Menlo"/>
                <a:ea typeface="Menlo"/>
                <a:cs typeface="Menlo"/>
                <a:sym typeface="Menlo"/>
              </a:rPr>
              <a:t>853b21</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1f6146</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shuyewu</a:t>
            </a:r>
            <a:r>
              <a:rPr lang="en-US" sz="2400" dirty="0">
                <a:solidFill>
                  <a:srgbClr val="53585F">
                    <a:lumMod val="20000"/>
                    <a:lumOff val="80000"/>
                  </a:srgb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[EFT] Delete </a:t>
            </a:r>
            <a:r>
              <a:rPr lang="en-US" sz="2400" dirty="0" err="1">
                <a:solidFill>
                  <a:srgbClr val="53585F">
                    <a:lumMod val="20000"/>
                    <a:lumOff val="80000"/>
                  </a:srgbClr>
                </a:solidFill>
                <a:latin typeface="Menlo"/>
                <a:ea typeface="Menlo"/>
                <a:cs typeface="Menlo"/>
                <a:sym typeface="Menlo"/>
              </a:rPr>
              <a:t>getViewerReaction</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.~2</a:t>
            </a: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~N </a:t>
            </a:r>
            <a:r>
              <a:rPr lang="en-US" sz="5400" dirty="0">
                <a:latin typeface="FreightSansLFPro" charset="0"/>
                <a:ea typeface="FreightSansLFPro" charset="0"/>
                <a:cs typeface="FreightSansLFPro" charset="0"/>
              </a:rPr>
              <a:t>means “n</a:t>
            </a:r>
            <a:r>
              <a:rPr lang="en-US" sz="5400" baseline="30000" dirty="0">
                <a:latin typeface="FreightSansLFPro" charset="0"/>
                <a:ea typeface="FreightSansLFPro" charset="0"/>
                <a:cs typeface="FreightSansLFPro" charset="0"/>
              </a:rPr>
              <a:t>th</a:t>
            </a:r>
            <a:r>
              <a:rPr lang="en-US" sz="5400" dirty="0">
                <a:latin typeface="FreightSansLFPro" charset="0"/>
                <a:ea typeface="FreightSansLFPro" charset="0"/>
                <a:cs typeface="FreightSansLFPro" charset="0"/>
              </a:rPr>
              <a:t> ancestor of”</a:t>
            </a:r>
          </a:p>
        </p:txBody>
      </p:sp>
    </p:spTree>
    <p:extLst>
      <p:ext uri="{BB962C8B-B14F-4D97-AF65-F5344CB8AC3E}">
        <p14:creationId xmlns:p14="http://schemas.microsoft.com/office/powerpoint/2010/main" val="1572182655"/>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61a9ea</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bc5334</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my_bookmark</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o  </a:t>
            </a:r>
            <a:r>
              <a:rPr lang="en-US" sz="2400" b="1" dirty="0">
                <a:solidFill>
                  <a:schemeClr val="bg1">
                    <a:lumMod val="75000"/>
                  </a:schemeClr>
                </a:solidFill>
                <a:latin typeface="Menlo"/>
                <a:ea typeface="Menlo"/>
                <a:cs typeface="Menlo"/>
                <a:sym typeface="Menlo"/>
              </a:rPr>
              <a:t>853b21</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  </a:t>
            </a:r>
            <a:r>
              <a:rPr lang="en-US" sz="2400" b="1" dirty="0">
                <a:solidFill>
                  <a:schemeClr val="bg1">
                    <a:lumMod val="75000"/>
                  </a:schemeClr>
                </a:solidFill>
                <a:latin typeface="Menlo"/>
                <a:ea typeface="Menlo"/>
                <a:cs typeface="Menlo"/>
                <a:sym typeface="Menlo"/>
              </a:rPr>
              <a:t>f0d333</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active_bookmark</a:t>
            </a:r>
            <a:r>
              <a:rPr lang="en-US" sz="2400" dirty="0">
                <a:solidFill>
                  <a:schemeClr val="bg1">
                    <a:lumMod val="75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0506f2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.~2</a:t>
            </a: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~N </a:t>
            </a:r>
            <a:r>
              <a:rPr lang="en-US" sz="5400" dirty="0">
                <a:latin typeface="FreightSansLFPro" charset="0"/>
                <a:ea typeface="FreightSansLFPro" charset="0"/>
                <a:cs typeface="FreightSansLFPro" charset="0"/>
              </a:rPr>
              <a:t>means “n</a:t>
            </a:r>
            <a:r>
              <a:rPr lang="en-US" sz="5400" baseline="30000" dirty="0">
                <a:latin typeface="FreightSansLFPro" charset="0"/>
                <a:ea typeface="FreightSansLFPro" charset="0"/>
                <a:cs typeface="FreightSansLFPro" charset="0"/>
              </a:rPr>
              <a:t>th</a:t>
            </a:r>
            <a:r>
              <a:rPr lang="en-US" sz="5400" dirty="0">
                <a:latin typeface="FreightSansLFPro" charset="0"/>
                <a:ea typeface="FreightSansLFPro" charset="0"/>
                <a:cs typeface="FreightSansLFPro" charset="0"/>
              </a:rPr>
              <a:t> ancestor of”</a:t>
            </a:r>
          </a:p>
        </p:txBody>
      </p:sp>
    </p:spTree>
    <p:extLst>
      <p:ext uri="{BB962C8B-B14F-4D97-AF65-F5344CB8AC3E}">
        <p14:creationId xmlns:p14="http://schemas.microsoft.com/office/powerpoint/2010/main" val="927689386"/>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0520bf</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durham</a:t>
            </a:r>
            <a:r>
              <a:rPr lang="en-US" sz="2400" dirty="0">
                <a:solidFill>
                  <a:srgbClr val="53585F">
                    <a:lumMod val="20000"/>
                    <a:lumOff val="80000"/>
                  </a:srgbClr>
                </a:solidFill>
                <a:latin typeface="Menlo"/>
                <a:ea typeface="Menlo"/>
                <a:cs typeface="Menlo"/>
                <a:sym typeface="Menlo"/>
              </a:rPr>
              <a:t>  D4922286  t17520818  </a:t>
            </a:r>
            <a:r>
              <a:rPr lang="en-US" sz="2400" dirty="0">
                <a:solidFill>
                  <a:srgbClr val="92D050"/>
                </a:solidFill>
                <a:latin typeface="Menlo"/>
                <a:ea typeface="Menlo"/>
                <a:cs typeface="Menlo"/>
                <a:sym typeface="Menlo"/>
              </a:rPr>
              <a:t>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r>
              <a:rPr lang="en-US" sz="2400" dirty="0" err="1">
                <a:solidFill>
                  <a:srgbClr val="53585F">
                    <a:lumMod val="20000"/>
                    <a:lumOff val="80000"/>
                  </a:srgbClr>
                </a:solidFill>
                <a:latin typeface="Menlo"/>
                <a:ea typeface="Menlo"/>
                <a:cs typeface="Menlo"/>
                <a:sym typeface="Menlo"/>
              </a:rPr>
              <a:t>some_project</a:t>
            </a:r>
            <a:r>
              <a:rPr lang="en-US" sz="2400" dirty="0">
                <a:solidFill>
                  <a:srgbClr val="53585F">
                    <a:lumMod val="20000"/>
                    <a:lumOff val="80000"/>
                  </a:srgb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o  </a:t>
            </a:r>
            <a:r>
              <a:rPr lang="en-US" sz="2400" b="1" dirty="0">
                <a:solidFill>
                  <a:srgbClr val="FFC000"/>
                </a:solidFill>
                <a:latin typeface="Menlo"/>
                <a:ea typeface="Menlo"/>
                <a:cs typeface="Menlo"/>
                <a:sym typeface="Menlo"/>
              </a:rPr>
              <a:t>853b21</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1f6146</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shuyewu</a:t>
            </a:r>
            <a:r>
              <a:rPr lang="en-US" sz="2400" dirty="0">
                <a:solidFill>
                  <a:srgbClr val="53585F">
                    <a:lumMod val="20000"/>
                    <a:lumOff val="80000"/>
                  </a:srgb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[EFT] Delete </a:t>
            </a:r>
            <a:r>
              <a:rPr lang="en-US" sz="2400" dirty="0" err="1">
                <a:solidFill>
                  <a:srgbClr val="53585F">
                    <a:lumMod val="20000"/>
                    <a:lumOff val="80000"/>
                  </a:srgbClr>
                </a:solidFill>
                <a:latin typeface="Menlo"/>
                <a:ea typeface="Menlo"/>
                <a:cs typeface="Menlo"/>
                <a:sym typeface="Menlo"/>
              </a:rPr>
              <a:t>getViewerReaction</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a:t>
            </a:r>
            <a:r>
              <a:rPr lang="is-IS" sz="5400" b="1" dirty="0">
                <a:latin typeface="Menlo" charset="0"/>
                <a:ea typeface="Menlo" charset="0"/>
                <a:cs typeface="Menlo" charset="0"/>
              </a:rPr>
              <a:t>0506f2</a:t>
            </a:r>
            <a:r>
              <a:rPr lang="en-US" sz="5400" b="1" dirty="0">
                <a:latin typeface="Menlo" charset="0"/>
                <a:ea typeface="Menlo" charset="0"/>
                <a:cs typeface="Menlo" charset="0"/>
              </a:rPr>
              <a:t>::</a:t>
            </a:r>
            <a:r>
              <a:rPr lang="ro-RO" sz="5400" b="1" dirty="0">
                <a:latin typeface="Menlo" charset="0"/>
                <a:ea typeface="Menlo" charset="0"/>
                <a:cs typeface="Menlo" charset="0"/>
              </a:rPr>
              <a:t>61a9ea </a:t>
            </a:r>
            <a:endParaRPr lang="en-US" sz="5400" b="1" dirty="0">
              <a:latin typeface="Menlo" charset="0"/>
              <a:ea typeface="Menlo" charset="0"/>
              <a:cs typeface="Menlo" charset="0"/>
            </a:endParaRP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 </a:t>
            </a:r>
            <a:r>
              <a:rPr lang="en-US" sz="5400" dirty="0">
                <a:latin typeface="FreightSansLFPro" charset="0"/>
                <a:ea typeface="FreightSansLFPro" charset="0"/>
                <a:cs typeface="FreightSansLFPro" charset="0"/>
              </a:rPr>
              <a:t>denotes a range in the graph</a:t>
            </a:r>
          </a:p>
        </p:txBody>
      </p:sp>
    </p:spTree>
    <p:extLst>
      <p:ext uri="{BB962C8B-B14F-4D97-AF65-F5344CB8AC3E}">
        <p14:creationId xmlns:p14="http://schemas.microsoft.com/office/powerpoint/2010/main" val="962227578"/>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1">
                    <a:lumMod val="75000"/>
                  </a:schemeClr>
                </a:solidFill>
                <a:latin typeface="Menlo"/>
                <a:ea typeface="Menlo"/>
                <a:cs typeface="Menlo"/>
                <a:sym typeface="Menlo"/>
              </a:rPr>
              <a:t>o  853b21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1">
                    <a:lumMod val="75000"/>
                  </a:schemeClr>
                </a:solidFill>
                <a:latin typeface="Menlo"/>
                <a:ea typeface="Menlo"/>
                <a:cs typeface="Menlo"/>
                <a:sym typeface="Menlo"/>
              </a:rPr>
              <a:t>|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1">
                    <a:lumMod val="75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1">
                    <a:lumMod val="75000"/>
                  </a:schemeClr>
                </a:solidFill>
                <a:latin typeface="Menlo"/>
                <a:ea typeface="Menlo"/>
                <a:cs typeface="Menlo"/>
                <a:sym typeface="Menlo"/>
              </a:rPr>
              <a:t>@  f0d333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active_bookmark</a:t>
            </a:r>
            <a:r>
              <a:rPr lang="en-US" sz="2400" dirty="0">
                <a:solidFill>
                  <a:schemeClr val="bg1">
                    <a:lumMod val="75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a:t>
            </a:r>
            <a:r>
              <a:rPr lang="en-US" sz="2400" dirty="0">
                <a:solidFill>
                  <a:schemeClr val="bg1">
                    <a:lumMod val="20000"/>
                    <a:lumOff val="80000"/>
                  </a:scheme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 </a:t>
            </a:r>
            <a:r>
              <a:rPr lang="en-US" sz="2400" dirty="0">
                <a:solidFill>
                  <a:srgbClr val="53585F">
                    <a:lumMod val="20000"/>
                    <a:lumOff val="80000"/>
                  </a:srgb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 </a:t>
            </a:r>
            <a:r>
              <a:rPr lang="en-US" sz="2400" dirty="0">
                <a:solidFill>
                  <a:srgbClr val="53585F">
                    <a:lumMod val="20000"/>
                    <a:lumOff val="80000"/>
                  </a:srgbClr>
                </a:solidFill>
                <a:latin typeface="Menlo"/>
                <a:ea typeface="Menlo"/>
                <a:cs typeface="Menlo"/>
                <a:sym typeface="Menlo"/>
              </a:rPr>
              <a:t>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  </a:t>
            </a:r>
            <a:r>
              <a:rPr lang="en-US" sz="2400" dirty="0">
                <a:solidFill>
                  <a:srgbClr val="53585F">
                    <a:lumMod val="20000"/>
                    <a:lumOff val="80000"/>
                  </a:srgbClr>
                </a:solidFill>
                <a:latin typeface="Menlo"/>
                <a:ea typeface="Menlo"/>
                <a:cs typeface="Menlo"/>
                <a:sym typeface="Menlo"/>
              </a:rPr>
              <a:t>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5d21272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another_bookmark</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a:t>
            </a:r>
            <a:r>
              <a:rPr lang="is-IS" sz="5400" b="1" dirty="0">
                <a:latin typeface="Menlo" charset="0"/>
                <a:ea typeface="Menlo" charset="0"/>
                <a:cs typeface="Menlo" charset="0"/>
              </a:rPr>
              <a:t>0506f2</a:t>
            </a:r>
            <a:r>
              <a:rPr lang="en-US" sz="5400" b="1" dirty="0">
                <a:latin typeface="Menlo" charset="0"/>
                <a:ea typeface="Menlo" charset="0"/>
                <a:cs typeface="Menlo" charset="0"/>
              </a:rPr>
              <a:t>::</a:t>
            </a:r>
            <a:r>
              <a:rPr lang="ro-RO" sz="5400" b="1" dirty="0">
                <a:latin typeface="Menlo" charset="0"/>
                <a:ea typeface="Menlo" charset="0"/>
                <a:cs typeface="Menlo" charset="0"/>
              </a:rPr>
              <a:t>61a9ea </a:t>
            </a:r>
            <a:endParaRPr lang="en-US" sz="5400" b="1" dirty="0">
              <a:latin typeface="Menlo" charset="0"/>
              <a:ea typeface="Menlo" charset="0"/>
              <a:cs typeface="Menlo" charset="0"/>
            </a:endParaRP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 </a:t>
            </a:r>
            <a:r>
              <a:rPr lang="en-US" sz="5400" dirty="0">
                <a:latin typeface="FreightSansLFPro" charset="0"/>
                <a:ea typeface="FreightSansLFPro" charset="0"/>
                <a:cs typeface="FreightSansLFPro" charset="0"/>
              </a:rPr>
              <a:t>denotes a range in the graph</a:t>
            </a:r>
          </a:p>
        </p:txBody>
      </p:sp>
    </p:spTree>
    <p:extLst>
      <p:ext uri="{BB962C8B-B14F-4D97-AF65-F5344CB8AC3E}">
        <p14:creationId xmlns:p14="http://schemas.microsoft.com/office/powerpoint/2010/main" val="1326823916"/>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1">
                    <a:lumMod val="75000"/>
                  </a:schemeClr>
                </a:solidFill>
                <a:latin typeface="Menlo"/>
                <a:ea typeface="Menlo"/>
                <a:cs typeface="Menlo"/>
                <a:sym typeface="Menlo"/>
              </a:rPr>
              <a:t>o  853b21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1">
                    <a:lumMod val="75000"/>
                  </a:schemeClr>
                </a:solidFill>
                <a:latin typeface="Menlo"/>
                <a:ea typeface="Menlo"/>
                <a:cs typeface="Menlo"/>
                <a:sym typeface="Menlo"/>
              </a:rPr>
              <a:t>|  Commit 4</a:t>
            </a:r>
          </a:p>
          <a:p>
            <a:pPr algn="l" defTabSz="642937">
              <a:lnSpc>
                <a:spcPct val="120000"/>
              </a:lnSpc>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1">
                    <a:lumMod val="75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1">
                    <a:lumMod val="75000"/>
                  </a:schemeClr>
                </a:solidFill>
                <a:latin typeface="Menlo"/>
                <a:ea typeface="Menlo"/>
                <a:cs typeface="Menlo"/>
                <a:sym typeface="Menlo"/>
              </a:rPr>
              <a:t>@  f0d333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active_bookmark</a:t>
            </a:r>
            <a:r>
              <a:rPr lang="en-US" sz="2400" dirty="0">
                <a:solidFill>
                  <a:schemeClr val="bg1">
                    <a:lumMod val="75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1f6146</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shuyewu</a:t>
            </a:r>
            <a:r>
              <a:rPr lang="en-US" sz="2400" dirty="0">
                <a:solidFill>
                  <a:srgbClr val="53585F">
                    <a:lumMod val="20000"/>
                    <a:lumOff val="80000"/>
                  </a:srgb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[EFT] Delete </a:t>
            </a:r>
            <a:r>
              <a:rPr lang="en-US" sz="2400" dirty="0" err="1">
                <a:solidFill>
                  <a:srgbClr val="53585F">
                    <a:lumMod val="20000"/>
                    <a:lumOff val="80000"/>
                  </a:srgbClr>
                </a:solidFill>
                <a:latin typeface="Menlo"/>
                <a:ea typeface="Menlo"/>
                <a:cs typeface="Menlo"/>
                <a:sym typeface="Menlo"/>
              </a:rPr>
              <a:t>getViewerReaction</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a:t>
            </a:r>
            <a:r>
              <a:rPr lang="ro-RO" sz="5400" b="1" dirty="0">
                <a:latin typeface="Menlo" charset="0"/>
                <a:ea typeface="Menlo" charset="0"/>
                <a:cs typeface="Menlo" charset="0"/>
              </a:rPr>
              <a:t>61a9ea </a:t>
            </a:r>
            <a:endParaRPr lang="en-US" sz="5400" b="1" dirty="0">
              <a:latin typeface="Menlo" charset="0"/>
              <a:ea typeface="Menlo" charset="0"/>
              <a:cs typeface="Menlo" charset="0"/>
            </a:endParaRP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 </a:t>
            </a:r>
            <a:r>
              <a:rPr lang="en-US" sz="5400" dirty="0">
                <a:latin typeface="FreightSansLFPro" charset="0"/>
                <a:ea typeface="FreightSansLFPro" charset="0"/>
                <a:cs typeface="FreightSansLFPro" charset="0"/>
              </a:rPr>
              <a:t>denotes a range in the graph</a:t>
            </a:r>
          </a:p>
          <a:p>
            <a:pPr marL="457200" lvl="1" indent="0">
              <a:buNone/>
            </a:pPr>
            <a:endParaRPr lang="en-US" sz="5400" dirty="0">
              <a:latin typeface="FreightSansLFPro" charset="0"/>
              <a:ea typeface="FreightSansLFPro" charset="0"/>
              <a:cs typeface="FreightSansLFPro" charset="0"/>
            </a:endParaRPr>
          </a:p>
          <a:p>
            <a:pPr marL="457200" lvl="1" indent="0">
              <a:buNone/>
            </a:pPr>
            <a:r>
              <a:rPr lang="en-US" sz="5400" dirty="0">
                <a:latin typeface="FreightSansLFPro" charset="0"/>
                <a:ea typeface="FreightSansLFPro" charset="0"/>
                <a:cs typeface="FreightSansLFPro" charset="0"/>
              </a:rPr>
              <a:t>Can leave off either end</a:t>
            </a:r>
          </a:p>
        </p:txBody>
      </p:sp>
    </p:spTree>
    <p:extLst>
      <p:ext uri="{BB962C8B-B14F-4D97-AF65-F5344CB8AC3E}">
        <p14:creationId xmlns:p14="http://schemas.microsoft.com/office/powerpoint/2010/main" val="1775791800"/>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853b21</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5d21272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another_bookmark</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a:t>
            </a:r>
            <a:r>
              <a:rPr lang="is-IS" sz="5400" b="1" dirty="0">
                <a:latin typeface="Menlo" charset="0"/>
                <a:ea typeface="Menlo" charset="0"/>
                <a:cs typeface="Menlo" charset="0"/>
              </a:rPr>
              <a:t>0506f2</a:t>
            </a:r>
            <a:r>
              <a:rPr lang="en-US" sz="5400" b="1" dirty="0">
                <a:latin typeface="Menlo" charset="0"/>
                <a:ea typeface="Menlo" charset="0"/>
                <a:cs typeface="Menlo" charset="0"/>
              </a:rPr>
              <a:t>::</a:t>
            </a: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 </a:t>
            </a:r>
            <a:r>
              <a:rPr lang="en-US" sz="5400" dirty="0">
                <a:latin typeface="FreightSansLFPro" charset="0"/>
                <a:ea typeface="FreightSansLFPro" charset="0"/>
                <a:cs typeface="FreightSansLFPro" charset="0"/>
              </a:rPr>
              <a:t>denotes a range in the graph</a:t>
            </a:r>
          </a:p>
          <a:p>
            <a:pPr marL="457200" lvl="1" indent="0">
              <a:buNone/>
            </a:pPr>
            <a:endParaRPr lang="en-US" sz="5400" dirty="0">
              <a:latin typeface="FreightSansLFPro" charset="0"/>
              <a:ea typeface="FreightSansLFPro" charset="0"/>
              <a:cs typeface="FreightSansLFPro" charset="0"/>
            </a:endParaRPr>
          </a:p>
          <a:p>
            <a:pPr marL="457200" lvl="1" indent="0">
              <a:buNone/>
            </a:pPr>
            <a:r>
              <a:rPr lang="en-US" sz="5400" dirty="0">
                <a:latin typeface="FreightSansLFPro" charset="0"/>
                <a:ea typeface="FreightSansLFPro" charset="0"/>
                <a:cs typeface="FreightSansLFPro" charset="0"/>
              </a:rPr>
              <a:t>Can leave off either end</a:t>
            </a:r>
          </a:p>
          <a:p>
            <a:pPr marL="457200" lvl="1" indent="0">
              <a:buNone/>
            </a:pPr>
            <a:endParaRPr lang="en-US" sz="5400" dirty="0">
              <a:latin typeface="FreightSansLFPro" charset="0"/>
              <a:ea typeface="FreightSansLFPro" charset="0"/>
              <a:cs typeface="FreightSansLFPro" charset="0"/>
            </a:endParaRPr>
          </a:p>
        </p:txBody>
      </p:sp>
    </p:spTree>
    <p:extLst>
      <p:ext uri="{BB962C8B-B14F-4D97-AF65-F5344CB8AC3E}">
        <p14:creationId xmlns:p14="http://schemas.microsoft.com/office/powerpoint/2010/main" val="132305383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20544" y="439782"/>
            <a:ext cx="8200112" cy="11859768"/>
          </a:xfrm>
          <a:prstGeom prst="rect">
            <a:avLst/>
          </a:prstGeom>
        </p:spPr>
      </p:pic>
      <p:sp>
        <p:nvSpPr>
          <p:cNvPr id="5" name="Shape 39"/>
          <p:cNvSpPr/>
          <p:nvPr/>
        </p:nvSpPr>
        <p:spPr>
          <a:xfrm>
            <a:off x="1749630" y="12772216"/>
            <a:ext cx="21341940" cy="460382"/>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gn="l">
              <a:lnSpc>
                <a:spcPct val="80000"/>
              </a:lnSpc>
              <a:defRPr sz="3000">
                <a:solidFill>
                  <a:srgbClr val="ADB2BB"/>
                </a:solidFill>
                <a:latin typeface="FreightSansLFPro-Medium"/>
                <a:ea typeface="FreightSansLFPro-Medium"/>
                <a:cs typeface="FreightSansLFPro-Medium"/>
                <a:sym typeface="FreightSansLFPro-Medium"/>
              </a:defRPr>
            </a:lvl1pPr>
          </a:lstStyle>
          <a:p>
            <a:pPr lvl="0" algn="ctr">
              <a:defRPr sz="1800">
                <a:solidFill>
                  <a:srgbClr val="000000"/>
                </a:solidFill>
              </a:defRPr>
            </a:pPr>
            <a:r>
              <a:rPr sz="3600" dirty="0">
                <a:solidFill>
                  <a:schemeClr val="bg2"/>
                </a:solidFill>
                <a:latin typeface="FreightSans Pro Light" charset="0"/>
                <a:ea typeface="FreightSans Pro Light" charset="0"/>
                <a:cs typeface="FreightSans Pro Light" charset="0"/>
              </a:rPr>
              <a:t>Source:</a:t>
            </a:r>
            <a:r>
              <a:rPr lang="en-US" sz="3600" dirty="0">
                <a:solidFill>
                  <a:schemeClr val="bg2"/>
                </a:solidFill>
                <a:latin typeface="FreightSans Pro Light" charset="0"/>
                <a:ea typeface="FreightSans Pro Light" charset="0"/>
                <a:cs typeface="FreightSans Pro Light" charset="0"/>
              </a:rPr>
              <a:t> https://xkcd.com/1597</a:t>
            </a:r>
            <a:r>
              <a:rPr lang="en-US" sz="2800" dirty="0">
                <a:solidFill>
                  <a:schemeClr val="bg2"/>
                </a:solidFill>
                <a:latin typeface="FreightSans Pro Light" charset="0"/>
                <a:ea typeface="FreightSans Pro Light" charset="0"/>
                <a:cs typeface="FreightSans Pro Light" charset="0"/>
              </a:rPr>
              <a:t>/</a:t>
            </a:r>
            <a:endParaRPr sz="2800" dirty="0">
              <a:solidFill>
                <a:schemeClr val="bg2"/>
              </a:solidFill>
              <a:latin typeface="FreightSans Pro Light" charset="0"/>
              <a:ea typeface="FreightSans Pro Light" charset="0"/>
              <a:cs typeface="FreightSans Pro Light" charset="0"/>
            </a:endParaRPr>
          </a:p>
        </p:txBody>
      </p:sp>
    </p:spTree>
    <p:extLst>
      <p:ext uri="{BB962C8B-B14F-4D97-AF65-F5344CB8AC3E}">
        <p14:creationId xmlns:p14="http://schemas.microsoft.com/office/powerpoint/2010/main" val="1002362174"/>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0520bf</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durham</a:t>
            </a:r>
            <a:r>
              <a:rPr lang="en-US" sz="2400" dirty="0">
                <a:solidFill>
                  <a:srgbClr val="53585F">
                    <a:lumMod val="20000"/>
                    <a:lumOff val="80000"/>
                  </a:srgbClr>
                </a:solidFill>
                <a:latin typeface="Menlo"/>
                <a:ea typeface="Menlo"/>
                <a:cs typeface="Menlo"/>
                <a:sym typeface="Menlo"/>
              </a:rPr>
              <a:t>  D4922286  t17520818  </a:t>
            </a:r>
            <a:r>
              <a:rPr lang="en-US" sz="2400" dirty="0">
                <a:solidFill>
                  <a:srgbClr val="92D050"/>
                </a:solidFill>
                <a:latin typeface="Menlo"/>
                <a:ea typeface="Menlo"/>
                <a:cs typeface="Menlo"/>
                <a:sym typeface="Menlo"/>
              </a:rPr>
              <a:t>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r>
              <a:rPr lang="en-US" sz="2400" dirty="0" err="1">
                <a:solidFill>
                  <a:srgbClr val="53585F">
                    <a:lumMod val="20000"/>
                    <a:lumOff val="80000"/>
                  </a:srgbClr>
                </a:solidFill>
                <a:latin typeface="Menlo"/>
                <a:ea typeface="Menlo"/>
                <a:cs typeface="Menlo"/>
                <a:sym typeface="Menlo"/>
              </a:rPr>
              <a:t>some_project</a:t>
            </a:r>
            <a:r>
              <a:rPr lang="en-US" sz="2400" dirty="0">
                <a:solidFill>
                  <a:srgbClr val="53585F">
                    <a:lumMod val="20000"/>
                    <a:lumOff val="80000"/>
                  </a:srgb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o  </a:t>
            </a:r>
            <a:r>
              <a:rPr lang="en-US" sz="2400" b="1" dirty="0">
                <a:solidFill>
                  <a:srgbClr val="FFC000"/>
                </a:solidFill>
                <a:latin typeface="Menlo"/>
                <a:ea typeface="Menlo"/>
                <a:cs typeface="Menlo"/>
                <a:sym typeface="Menlo"/>
              </a:rPr>
              <a:t>853b21</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1f6146</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shuyewu</a:t>
            </a:r>
            <a:r>
              <a:rPr lang="en-US" sz="2400" dirty="0">
                <a:solidFill>
                  <a:srgbClr val="53585F">
                    <a:lumMod val="20000"/>
                    <a:lumOff val="80000"/>
                  </a:srgb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[EFT] Delete </a:t>
            </a:r>
            <a:r>
              <a:rPr lang="en-US" sz="2400" dirty="0" err="1">
                <a:solidFill>
                  <a:srgbClr val="53585F">
                    <a:lumMod val="20000"/>
                    <a:lumOff val="80000"/>
                  </a:srgbClr>
                </a:solidFill>
                <a:latin typeface="Menlo"/>
                <a:ea typeface="Menlo"/>
                <a:cs typeface="Menlo"/>
                <a:sym typeface="Menlo"/>
              </a:rPr>
              <a:t>getViewerReaction</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'draft()'</a:t>
            </a:r>
            <a:r>
              <a:rPr lang="ro-RO" sz="5400" b="1" dirty="0">
                <a:latin typeface="Menlo" charset="0"/>
                <a:ea typeface="Menlo" charset="0"/>
                <a:cs typeface="Menlo" charset="0"/>
              </a:rPr>
              <a:t> </a:t>
            </a:r>
            <a:endParaRPr lang="en-US" sz="5400" b="1" dirty="0">
              <a:latin typeface="Menlo" charset="0"/>
              <a:ea typeface="Menlo" charset="0"/>
              <a:cs typeface="Menlo" charset="0"/>
            </a:endParaRP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draft() </a:t>
            </a:r>
            <a:r>
              <a:rPr lang="en-US" sz="5400" dirty="0">
                <a:latin typeface="FreightSansLFPro" charset="0"/>
                <a:ea typeface="FreightSansLFPro" charset="0"/>
                <a:cs typeface="FreightSansLFPro" charset="0"/>
              </a:rPr>
              <a:t>is a “</a:t>
            </a:r>
            <a:r>
              <a:rPr lang="en-US" sz="5400" dirty="0" err="1">
                <a:latin typeface="FreightSansLFPro" charset="0"/>
                <a:ea typeface="FreightSansLFPro" charset="0"/>
                <a:cs typeface="FreightSansLFPro" charset="0"/>
              </a:rPr>
              <a:t>revset</a:t>
            </a:r>
            <a:r>
              <a:rPr lang="en-US" sz="5400" dirty="0">
                <a:latin typeface="FreightSansLFPro" charset="0"/>
                <a:ea typeface="FreightSansLFPro" charset="0"/>
                <a:cs typeface="FreightSansLFPro" charset="0"/>
              </a:rPr>
              <a:t> predicate”</a:t>
            </a:r>
          </a:p>
          <a:p>
            <a:pPr marL="457200" lvl="1" indent="0">
              <a:buNone/>
            </a:pPr>
            <a:endParaRPr lang="en-US" sz="5400" b="1" dirty="0">
              <a:latin typeface="Menlo" charset="0"/>
              <a:ea typeface="Menlo" charset="0"/>
              <a:cs typeface="Menlo" charset="0"/>
            </a:endParaRPr>
          </a:p>
          <a:p>
            <a:pPr marL="457200" lvl="1" indent="0">
              <a:buNone/>
            </a:pPr>
            <a:r>
              <a:rPr lang="en-US" sz="5400" dirty="0">
                <a:latin typeface="FreightSansLFPro" charset="0"/>
                <a:ea typeface="FreightSansLFPro" charset="0"/>
                <a:cs typeface="FreightSansLFPro" charset="0"/>
              </a:rPr>
              <a:t>Matches all non-landed commits</a:t>
            </a:r>
          </a:p>
        </p:txBody>
      </p:sp>
    </p:spTree>
    <p:extLst>
      <p:ext uri="{BB962C8B-B14F-4D97-AF65-F5344CB8AC3E}">
        <p14:creationId xmlns:p14="http://schemas.microsoft.com/office/powerpoint/2010/main" val="149779929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853b21</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'draft()'</a:t>
            </a:r>
            <a:r>
              <a:rPr lang="ro-RO" sz="5400" b="1" dirty="0">
                <a:latin typeface="Menlo" charset="0"/>
                <a:ea typeface="Menlo" charset="0"/>
                <a:cs typeface="Menlo" charset="0"/>
              </a:rPr>
              <a:t> </a:t>
            </a:r>
            <a:endParaRPr lang="en-US" sz="5400" b="1" dirty="0">
              <a:latin typeface="Menlo" charset="0"/>
              <a:ea typeface="Menlo" charset="0"/>
              <a:cs typeface="Menlo" charset="0"/>
            </a:endParaRP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draft() </a:t>
            </a:r>
            <a:r>
              <a:rPr lang="en-US" sz="5400" dirty="0">
                <a:latin typeface="FreightSansLFPro" charset="0"/>
                <a:ea typeface="FreightSansLFPro" charset="0"/>
                <a:cs typeface="FreightSansLFPro" charset="0"/>
              </a:rPr>
              <a:t>is a “</a:t>
            </a:r>
            <a:r>
              <a:rPr lang="en-US" sz="5400" dirty="0" err="1">
                <a:latin typeface="FreightSansLFPro" charset="0"/>
                <a:ea typeface="FreightSansLFPro" charset="0"/>
                <a:cs typeface="FreightSansLFPro" charset="0"/>
              </a:rPr>
              <a:t>revset</a:t>
            </a:r>
            <a:r>
              <a:rPr lang="en-US" sz="5400" dirty="0">
                <a:latin typeface="FreightSansLFPro" charset="0"/>
                <a:ea typeface="FreightSansLFPro" charset="0"/>
                <a:cs typeface="FreightSansLFPro" charset="0"/>
              </a:rPr>
              <a:t> predicate”</a:t>
            </a:r>
          </a:p>
          <a:p>
            <a:pPr marL="457200" lvl="1" indent="0">
              <a:buNone/>
            </a:pPr>
            <a:endParaRPr lang="en-US" sz="5400" b="1" dirty="0">
              <a:latin typeface="Menlo" charset="0"/>
              <a:ea typeface="Menlo" charset="0"/>
              <a:cs typeface="Menlo" charset="0"/>
            </a:endParaRPr>
          </a:p>
          <a:p>
            <a:pPr marL="457200" lvl="1" indent="0">
              <a:buNone/>
            </a:pPr>
            <a:r>
              <a:rPr lang="en-US" sz="5400" dirty="0">
                <a:latin typeface="FreightSansLFPro" charset="0"/>
                <a:ea typeface="FreightSansLFPro" charset="0"/>
                <a:cs typeface="FreightSansLFPro" charset="0"/>
              </a:rPr>
              <a:t>Matches all non-landed commits</a:t>
            </a:r>
          </a:p>
        </p:txBody>
      </p:sp>
    </p:spTree>
    <p:extLst>
      <p:ext uri="{BB962C8B-B14F-4D97-AF65-F5344CB8AC3E}">
        <p14:creationId xmlns:p14="http://schemas.microsoft.com/office/powerpoint/2010/main" val="1491805781"/>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853b21</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'draft()'</a:t>
            </a:r>
            <a:r>
              <a:rPr lang="ro-RO" sz="5400" b="1" dirty="0">
                <a:latin typeface="Menlo" charset="0"/>
                <a:ea typeface="Menlo" charset="0"/>
                <a:cs typeface="Menlo" charset="0"/>
              </a:rPr>
              <a:t> </a:t>
            </a:r>
            <a:endParaRPr lang="en-US" sz="5400" b="1" dirty="0">
              <a:latin typeface="Menlo" charset="0"/>
              <a:ea typeface="Menlo" charset="0"/>
              <a:cs typeface="Menlo" charset="0"/>
            </a:endParaRPr>
          </a:p>
          <a:p>
            <a:pPr marL="457200" lvl="1" indent="0">
              <a:buNone/>
            </a:pPr>
            <a:endParaRPr lang="en-US" sz="5400" b="1" dirty="0">
              <a:latin typeface="Menlo" charset="0"/>
              <a:ea typeface="Menlo" charset="0"/>
              <a:cs typeface="Menlo" charset="0"/>
            </a:endParaRPr>
          </a:p>
          <a:p>
            <a:pPr marL="457200" lvl="1" indent="0">
              <a:buNone/>
            </a:pPr>
            <a:r>
              <a:rPr lang="en-US" sz="5400" b="1" dirty="0">
                <a:latin typeface="Menlo" charset="0"/>
                <a:ea typeface="Menlo" charset="0"/>
                <a:cs typeface="Menlo" charset="0"/>
              </a:rPr>
              <a:t>draft() </a:t>
            </a:r>
            <a:r>
              <a:rPr lang="en-US" sz="5400" dirty="0">
                <a:latin typeface="FreightSansLFPro" charset="0"/>
                <a:ea typeface="FreightSansLFPro" charset="0"/>
                <a:cs typeface="FreightSansLFPro" charset="0"/>
              </a:rPr>
              <a:t>is a “</a:t>
            </a:r>
            <a:r>
              <a:rPr lang="en-US" sz="5400" dirty="0" err="1">
                <a:latin typeface="FreightSansLFPro" charset="0"/>
                <a:ea typeface="FreightSansLFPro" charset="0"/>
                <a:cs typeface="FreightSansLFPro" charset="0"/>
              </a:rPr>
              <a:t>revset</a:t>
            </a:r>
            <a:r>
              <a:rPr lang="en-US" sz="5400" dirty="0">
                <a:latin typeface="FreightSansLFPro" charset="0"/>
                <a:ea typeface="FreightSansLFPro" charset="0"/>
                <a:cs typeface="FreightSansLFPro" charset="0"/>
              </a:rPr>
              <a:t> predicate”</a:t>
            </a:r>
          </a:p>
          <a:p>
            <a:pPr marL="457200" lvl="1" indent="0">
              <a:buNone/>
            </a:pPr>
            <a:endParaRPr lang="en-US" sz="5400" b="1" dirty="0">
              <a:latin typeface="Menlo" charset="0"/>
              <a:ea typeface="Menlo" charset="0"/>
              <a:cs typeface="Menlo" charset="0"/>
            </a:endParaRPr>
          </a:p>
          <a:p>
            <a:pPr marL="457200" lvl="1" indent="0">
              <a:buNone/>
            </a:pPr>
            <a:r>
              <a:rPr lang="en-US" sz="5400" dirty="0">
                <a:latin typeface="FreightSansLFPro" charset="0"/>
                <a:ea typeface="FreightSansLFPro" charset="0"/>
                <a:cs typeface="FreightSansLFPro" charset="0"/>
              </a:rPr>
              <a:t>Matches all non-landed commits</a:t>
            </a:r>
          </a:p>
          <a:p>
            <a:pPr marL="457200" lvl="1" indent="0">
              <a:buNone/>
            </a:pPr>
            <a:endParaRPr lang="en-US" sz="5400" dirty="0">
              <a:latin typeface="FreightSansLFPro" charset="0"/>
              <a:ea typeface="FreightSansLFPro" charset="0"/>
              <a:cs typeface="FreightSansLFPro" charset="0"/>
            </a:endParaRPr>
          </a:p>
          <a:p>
            <a:pPr marL="457200" lvl="1" indent="0">
              <a:buNone/>
            </a:pPr>
            <a:r>
              <a:rPr lang="en-US" sz="5400" dirty="0">
                <a:latin typeface="FreightSansLFPro" charset="0"/>
                <a:ea typeface="FreightSansLFPro" charset="0"/>
                <a:cs typeface="FreightSansLFPro" charset="0"/>
              </a:rPr>
              <a:t>Example:</a:t>
            </a:r>
          </a:p>
          <a:p>
            <a:pPr lvl="1"/>
            <a:r>
              <a:rPr lang="en-US" sz="4800" b="1" dirty="0">
                <a:latin typeface="Menlo" charset="0"/>
                <a:ea typeface="Menlo" charset="0"/>
                <a:cs typeface="Menlo" charset="0"/>
              </a:rPr>
              <a:t>	</a:t>
            </a:r>
            <a:r>
              <a:rPr lang="en-US" sz="4000" b="1" dirty="0">
                <a:latin typeface="Menlo" charset="0"/>
                <a:ea typeface="Menlo" charset="0"/>
                <a:cs typeface="Menlo" charset="0"/>
              </a:rPr>
              <a:t>hg rebase </a:t>
            </a:r>
            <a:r>
              <a:rPr lang="mr-IN" sz="4000" b="1" dirty="0">
                <a:latin typeface="Menlo" charset="0"/>
                <a:ea typeface="Menlo" charset="0"/>
                <a:cs typeface="Menlo" charset="0"/>
              </a:rPr>
              <a:t>–</a:t>
            </a:r>
            <a:r>
              <a:rPr lang="en-US" sz="4000" b="1" dirty="0">
                <a:latin typeface="Menlo" charset="0"/>
                <a:ea typeface="Menlo" charset="0"/>
                <a:cs typeface="Menlo" charset="0"/>
              </a:rPr>
              <a:t>d master </a:t>
            </a:r>
            <a:r>
              <a:rPr lang="mr-IN" sz="4000" b="1" dirty="0">
                <a:latin typeface="Menlo" charset="0"/>
                <a:ea typeface="Menlo" charset="0"/>
                <a:cs typeface="Menlo" charset="0"/>
              </a:rPr>
              <a:t>–</a:t>
            </a:r>
            <a:r>
              <a:rPr lang="en-US" sz="4000" b="1" dirty="0">
                <a:latin typeface="Menlo" charset="0"/>
                <a:ea typeface="Menlo" charset="0"/>
                <a:cs typeface="Menlo" charset="0"/>
              </a:rPr>
              <a:t>r 'draft()'</a:t>
            </a:r>
            <a:r>
              <a:rPr lang="ro-RO" sz="4000" b="1" dirty="0">
                <a:latin typeface="Menlo" charset="0"/>
                <a:ea typeface="Menlo" charset="0"/>
                <a:cs typeface="Menlo" charset="0"/>
              </a:rPr>
              <a:t> </a:t>
            </a:r>
            <a:endParaRPr lang="en-US" sz="4000" b="1" dirty="0">
              <a:latin typeface="Menlo" charset="0"/>
              <a:ea typeface="Menlo" charset="0"/>
              <a:cs typeface="Menlo" charset="0"/>
            </a:endParaRPr>
          </a:p>
          <a:p>
            <a:pPr marL="457200" lvl="1" indent="0">
              <a:buNone/>
            </a:pPr>
            <a:endParaRPr lang="en-US" sz="5400" dirty="0">
              <a:latin typeface="FreightSansLFPro" charset="0"/>
              <a:ea typeface="FreightSansLFPro" charset="0"/>
              <a:cs typeface="FreightSansLFPro" charset="0"/>
            </a:endParaRPr>
          </a:p>
        </p:txBody>
      </p:sp>
    </p:spTree>
    <p:extLst>
      <p:ext uri="{BB962C8B-B14F-4D97-AF65-F5344CB8AC3E}">
        <p14:creationId xmlns:p14="http://schemas.microsoft.com/office/powerpoint/2010/main" val="1488215243"/>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0520bf</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durham</a:t>
            </a:r>
            <a:r>
              <a:rPr lang="en-US" sz="2400" dirty="0">
                <a:solidFill>
                  <a:srgbClr val="53585F">
                    <a:lumMod val="20000"/>
                    <a:lumOff val="80000"/>
                  </a:srgbClr>
                </a:solidFill>
                <a:latin typeface="Menlo"/>
                <a:ea typeface="Menlo"/>
                <a:cs typeface="Menlo"/>
                <a:sym typeface="Menlo"/>
              </a:rPr>
              <a:t>  D4922286  t17520818  </a:t>
            </a:r>
            <a:r>
              <a:rPr lang="en-US" sz="2400" dirty="0">
                <a:solidFill>
                  <a:srgbClr val="92D050"/>
                </a:solidFill>
                <a:latin typeface="Menlo"/>
                <a:ea typeface="Menlo"/>
                <a:cs typeface="Menlo"/>
                <a:sym typeface="Menlo"/>
              </a:rPr>
              <a:t>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r>
              <a:rPr lang="en-US" sz="2400" dirty="0" err="1">
                <a:solidFill>
                  <a:srgbClr val="53585F">
                    <a:lumMod val="20000"/>
                    <a:lumOff val="80000"/>
                  </a:srgbClr>
                </a:solidFill>
                <a:latin typeface="Menlo"/>
                <a:ea typeface="Menlo"/>
                <a:cs typeface="Menlo"/>
                <a:sym typeface="Menlo"/>
              </a:rPr>
              <a:t>some_project</a:t>
            </a:r>
            <a:r>
              <a:rPr lang="en-US" sz="2400" dirty="0">
                <a:solidFill>
                  <a:srgbClr val="53585F">
                    <a:lumMod val="20000"/>
                    <a:lumOff val="80000"/>
                  </a:srgb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o  </a:t>
            </a:r>
            <a:r>
              <a:rPr lang="en-US" sz="2400" b="1" dirty="0">
                <a:solidFill>
                  <a:srgbClr val="FFC000"/>
                </a:solidFill>
                <a:latin typeface="Menlo"/>
                <a:ea typeface="Menlo"/>
                <a:cs typeface="Menlo"/>
                <a:sym typeface="Menlo"/>
              </a:rPr>
              <a:t>853b21</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1f6146</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shuyewu</a:t>
            </a:r>
            <a:r>
              <a:rPr lang="en-US" sz="2400" dirty="0">
                <a:solidFill>
                  <a:srgbClr val="53585F">
                    <a:lumMod val="20000"/>
                    <a:lumOff val="80000"/>
                  </a:srgb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[EFT] Delete </a:t>
            </a:r>
            <a:r>
              <a:rPr lang="en-US" sz="2400" dirty="0" err="1">
                <a:solidFill>
                  <a:srgbClr val="53585F">
                    <a:lumMod val="20000"/>
                    <a:lumOff val="80000"/>
                  </a:srgbClr>
                </a:solidFill>
                <a:latin typeface="Menlo"/>
                <a:ea typeface="Menlo"/>
                <a:cs typeface="Menlo"/>
                <a:sym typeface="Menlo"/>
              </a:rPr>
              <a:t>getViewerReaction</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'public()'</a:t>
            </a:r>
            <a:r>
              <a:rPr lang="ro-RO" sz="5400" b="1" dirty="0">
                <a:latin typeface="Menlo" charset="0"/>
                <a:ea typeface="Menlo" charset="0"/>
                <a:cs typeface="Menlo" charset="0"/>
              </a:rPr>
              <a:t> </a:t>
            </a:r>
            <a:endParaRPr lang="en-US" sz="5400" b="1" dirty="0">
              <a:latin typeface="Menlo" charset="0"/>
              <a:ea typeface="Menlo" charset="0"/>
              <a:cs typeface="Menlo" charset="0"/>
            </a:endParaRPr>
          </a:p>
          <a:p>
            <a:pPr marL="457200" lvl="1" indent="0">
              <a:buNone/>
            </a:pPr>
            <a:endParaRPr lang="en-US" sz="5400" b="1" dirty="0">
              <a:latin typeface="Menlo" charset="0"/>
              <a:ea typeface="Menlo" charset="0"/>
              <a:cs typeface="Menlo" charset="0"/>
            </a:endParaRPr>
          </a:p>
          <a:p>
            <a:pPr marL="457200" lvl="1" indent="0">
              <a:buNone/>
            </a:pPr>
            <a:r>
              <a:rPr lang="en-US" sz="5400" dirty="0">
                <a:latin typeface="FreightSansLFPro" charset="0"/>
                <a:ea typeface="FreightSansLFPro" charset="0"/>
                <a:cs typeface="FreightSansLFPro" charset="0"/>
              </a:rPr>
              <a:t>Matches all landed commits</a:t>
            </a:r>
          </a:p>
        </p:txBody>
      </p:sp>
    </p:spTree>
    <p:extLst>
      <p:ext uri="{BB962C8B-B14F-4D97-AF65-F5344CB8AC3E}">
        <p14:creationId xmlns:p14="http://schemas.microsoft.com/office/powerpoint/2010/main" val="1355566537"/>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0520bf</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durham</a:t>
            </a:r>
            <a:r>
              <a:rPr lang="en-US" sz="2400" dirty="0">
                <a:solidFill>
                  <a:srgbClr val="53585F">
                    <a:lumMod val="20000"/>
                    <a:lumOff val="80000"/>
                  </a:srgbClr>
                </a:solidFill>
                <a:latin typeface="Menlo"/>
                <a:ea typeface="Menlo"/>
                <a:cs typeface="Menlo"/>
                <a:sym typeface="Menlo"/>
              </a:rPr>
              <a:t>  D4922286  t17520818  </a:t>
            </a:r>
            <a:r>
              <a:rPr lang="en-US" sz="2400" dirty="0">
                <a:solidFill>
                  <a:srgbClr val="92D050"/>
                </a:solidFill>
                <a:latin typeface="Menlo"/>
                <a:ea typeface="Menlo"/>
                <a:cs typeface="Menlo"/>
                <a:sym typeface="Menlo"/>
              </a:rPr>
              <a:t>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r>
              <a:rPr lang="en-US" sz="2400" dirty="0" err="1">
                <a:solidFill>
                  <a:srgbClr val="53585F">
                    <a:lumMod val="20000"/>
                    <a:lumOff val="80000"/>
                  </a:srgbClr>
                </a:solidFill>
                <a:latin typeface="Menlo"/>
                <a:ea typeface="Menlo"/>
                <a:cs typeface="Menlo"/>
                <a:sym typeface="Menlo"/>
              </a:rPr>
              <a:t>some_project</a:t>
            </a:r>
            <a:r>
              <a:rPr lang="en-US" sz="2400" dirty="0">
                <a:solidFill>
                  <a:srgbClr val="53585F">
                    <a:lumMod val="20000"/>
                    <a:lumOff val="80000"/>
                  </a:srgb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o  </a:t>
            </a:r>
            <a:r>
              <a:rPr lang="en-US" sz="2400" b="1" dirty="0">
                <a:solidFill>
                  <a:schemeClr val="bg1">
                    <a:lumMod val="75000"/>
                  </a:schemeClr>
                </a:solidFill>
                <a:latin typeface="Menlo"/>
                <a:ea typeface="Menlo"/>
                <a:cs typeface="Menlo"/>
                <a:sym typeface="Menlo"/>
              </a:rPr>
              <a:t>61a9ea</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o  </a:t>
            </a:r>
            <a:r>
              <a:rPr lang="en-US" sz="2400" b="1" dirty="0">
                <a:solidFill>
                  <a:schemeClr val="bg1">
                    <a:lumMod val="75000"/>
                  </a:schemeClr>
                </a:solidFill>
                <a:latin typeface="Menlo"/>
                <a:ea typeface="Menlo"/>
                <a:cs typeface="Menlo"/>
                <a:sym typeface="Menlo"/>
              </a:rPr>
              <a:t>bc5334</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my_bookmark</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853b21</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 @  </a:t>
            </a:r>
            <a:r>
              <a:rPr lang="en-US" sz="2400" b="1" dirty="0">
                <a:solidFill>
                  <a:schemeClr val="bg1">
                    <a:lumMod val="75000"/>
                  </a:schemeClr>
                </a:solidFill>
                <a:latin typeface="Menlo"/>
                <a:ea typeface="Menlo"/>
                <a:cs typeface="Menlo"/>
                <a:sym typeface="Menlo"/>
              </a:rPr>
              <a:t>f0d333</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active_bookmark</a:t>
            </a:r>
            <a:r>
              <a:rPr lang="en-US" sz="2400" dirty="0">
                <a:solidFill>
                  <a:schemeClr val="bg1">
                    <a:lumMod val="75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   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o  </a:t>
            </a:r>
            <a:r>
              <a:rPr lang="en-US" sz="2400" b="1" dirty="0">
                <a:solidFill>
                  <a:schemeClr val="bg1">
                    <a:lumMod val="75000"/>
                  </a:schemeClr>
                </a:solidFill>
                <a:latin typeface="Menlo"/>
                <a:ea typeface="Menlo"/>
                <a:cs typeface="Menlo"/>
                <a:sym typeface="Menlo"/>
              </a:rPr>
              <a:t>0506f2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o  </a:t>
            </a:r>
            <a:r>
              <a:rPr lang="en-US" sz="2400" b="1" dirty="0">
                <a:solidFill>
                  <a:schemeClr val="bg1">
                    <a:lumMod val="75000"/>
                  </a:schemeClr>
                </a:solidFill>
                <a:latin typeface="Menlo"/>
                <a:ea typeface="Menlo"/>
                <a:cs typeface="Menlo"/>
                <a:sym typeface="Menlo"/>
              </a:rPr>
              <a:t>5d21272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another_bookmark</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r>
              <a:rPr lang="en-US" sz="2400" dirty="0">
                <a:solidFill>
                  <a:schemeClr val="bg1">
                    <a:lumMod val="75000"/>
                  </a:schemeClr>
                </a:solidFill>
                <a:latin typeface="Menlo"/>
                <a:ea typeface="Menlo"/>
                <a:cs typeface="Menlo"/>
                <a:sym typeface="Menlo"/>
              </a:rPr>
              <a:t>/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r>
              <a:rPr lang="en-US" sz="2400" dirty="0">
                <a:solidFill>
                  <a:srgbClr val="53585F">
                    <a:lumMod val="20000"/>
                    <a:lumOff val="80000"/>
                  </a:srgb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1f6146</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shuyewu</a:t>
            </a:r>
            <a:r>
              <a:rPr lang="en-US" sz="2400" dirty="0">
                <a:solidFill>
                  <a:srgbClr val="53585F">
                    <a:lumMod val="20000"/>
                    <a:lumOff val="80000"/>
                  </a:srgb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[EFT] Delete </a:t>
            </a:r>
            <a:r>
              <a:rPr lang="en-US" sz="2400" dirty="0" err="1">
                <a:solidFill>
                  <a:srgbClr val="53585F">
                    <a:lumMod val="20000"/>
                    <a:lumOff val="80000"/>
                  </a:srgbClr>
                </a:solidFill>
                <a:latin typeface="Menlo"/>
                <a:ea typeface="Menlo"/>
                <a:cs typeface="Menlo"/>
                <a:sym typeface="Menlo"/>
              </a:rPr>
              <a:t>getViewerReaction</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131296"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'public()'</a:t>
            </a:r>
            <a:r>
              <a:rPr lang="ro-RO" sz="5400" b="1" dirty="0">
                <a:latin typeface="Menlo" charset="0"/>
                <a:ea typeface="Menlo" charset="0"/>
                <a:cs typeface="Menlo" charset="0"/>
              </a:rPr>
              <a:t> </a:t>
            </a:r>
            <a:endParaRPr lang="en-US" sz="5400" b="1" dirty="0">
              <a:latin typeface="Menlo" charset="0"/>
              <a:ea typeface="Menlo" charset="0"/>
              <a:cs typeface="Menlo" charset="0"/>
            </a:endParaRPr>
          </a:p>
          <a:p>
            <a:pPr marL="457200" lvl="1" indent="0">
              <a:buNone/>
            </a:pPr>
            <a:endParaRPr lang="en-US" sz="5400" b="1" dirty="0">
              <a:latin typeface="Menlo" charset="0"/>
              <a:ea typeface="Menlo" charset="0"/>
              <a:cs typeface="Menlo" charset="0"/>
            </a:endParaRPr>
          </a:p>
          <a:p>
            <a:pPr marL="457200" lvl="1" indent="0">
              <a:buNone/>
            </a:pPr>
            <a:r>
              <a:rPr lang="en-US" sz="5400" dirty="0">
                <a:latin typeface="FreightSansLFPro" charset="0"/>
                <a:ea typeface="FreightSansLFPro" charset="0"/>
                <a:cs typeface="FreightSansLFPro" charset="0"/>
              </a:rPr>
              <a:t>Matches all landed commits</a:t>
            </a:r>
          </a:p>
        </p:txBody>
      </p:sp>
    </p:spTree>
    <p:extLst>
      <p:ext uri="{BB962C8B-B14F-4D97-AF65-F5344CB8AC3E}">
        <p14:creationId xmlns:p14="http://schemas.microsoft.com/office/powerpoint/2010/main" val="1907493160"/>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0520bf</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durham</a:t>
            </a:r>
            <a:r>
              <a:rPr lang="en-US" sz="2400" dirty="0">
                <a:solidFill>
                  <a:srgbClr val="53585F">
                    <a:lumMod val="20000"/>
                    <a:lumOff val="80000"/>
                  </a:srgbClr>
                </a:solidFill>
                <a:latin typeface="Menlo"/>
                <a:ea typeface="Menlo"/>
                <a:cs typeface="Menlo"/>
                <a:sym typeface="Menlo"/>
              </a:rPr>
              <a:t>  D4922286  t17520818  </a:t>
            </a:r>
            <a:r>
              <a:rPr lang="en-US" sz="2400" dirty="0">
                <a:solidFill>
                  <a:srgbClr val="92D050"/>
                </a:solidFill>
                <a:latin typeface="Menlo"/>
                <a:ea typeface="Menlo"/>
                <a:cs typeface="Menlo"/>
                <a:sym typeface="Menlo"/>
              </a:rPr>
              <a:t>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r>
              <a:rPr lang="en-US" sz="2400" dirty="0" err="1">
                <a:solidFill>
                  <a:srgbClr val="53585F">
                    <a:lumMod val="20000"/>
                    <a:lumOff val="80000"/>
                  </a:srgbClr>
                </a:solidFill>
                <a:latin typeface="Menlo"/>
                <a:ea typeface="Menlo"/>
                <a:cs typeface="Menlo"/>
                <a:sym typeface="Menlo"/>
              </a:rPr>
              <a:t>some_project</a:t>
            </a:r>
            <a:r>
              <a:rPr lang="en-US" sz="2400" dirty="0">
                <a:solidFill>
                  <a:srgbClr val="53585F">
                    <a:lumMod val="20000"/>
                    <a:lumOff val="80000"/>
                  </a:srgb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o  </a:t>
            </a:r>
            <a:r>
              <a:rPr lang="en-US" sz="2400" b="1" dirty="0">
                <a:solidFill>
                  <a:srgbClr val="FFC000"/>
                </a:solidFill>
                <a:latin typeface="Menlo"/>
                <a:ea typeface="Menlo"/>
                <a:cs typeface="Menlo"/>
                <a:sym typeface="Menlo"/>
              </a:rPr>
              <a:t>853b21</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  </a:t>
            </a:r>
            <a:r>
              <a:rPr lang="en-US" sz="2400" b="1" dirty="0">
                <a:solidFill>
                  <a:srgbClr val="FFC000"/>
                </a:solidFill>
                <a:latin typeface="Menlo"/>
                <a:ea typeface="Menlo"/>
                <a:cs typeface="Menlo"/>
                <a:sym typeface="Menlo"/>
              </a:rPr>
              <a:t>f0d333</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FFC000"/>
                </a:solidFill>
                <a:latin typeface="Menlo"/>
                <a:ea typeface="Menlo"/>
                <a:cs typeface="Menlo"/>
                <a:sym typeface="Menlo"/>
              </a:rPr>
              <a:t>active_bookmark</a:t>
            </a:r>
            <a:r>
              <a:rPr lang="en-US" sz="2400" dirty="0">
                <a:solidFill>
                  <a:srgbClr val="FFC000"/>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a:t>
            </a:r>
            <a:r>
              <a:rPr lang="en-US" sz="2400" dirty="0">
                <a:solidFill>
                  <a:srgbClr val="FF40FF"/>
                </a:solidFill>
                <a:latin typeface="Menlo"/>
                <a:ea typeface="Menlo"/>
                <a:cs typeface="Menlo"/>
                <a:sym typeface="Menlo"/>
              </a:rPr>
              <a:t>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o  </a:t>
            </a:r>
            <a:r>
              <a:rPr lang="en-US" sz="2400" dirty="0">
                <a:solidFill>
                  <a:srgbClr val="FFC000"/>
                </a:solidFill>
                <a:latin typeface="Menlo"/>
                <a:ea typeface="Menlo"/>
                <a:cs typeface="Menlo"/>
                <a:sym typeface="Menlo"/>
              </a:rPr>
              <a:t>1f6146</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shuyewu</a:t>
            </a:r>
            <a:r>
              <a:rPr lang="en-US" sz="2400" dirty="0">
                <a:solidFill>
                  <a:srgbClr val="53585F">
                    <a:lumMod val="20000"/>
                    <a:lumOff val="80000"/>
                  </a:srgb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  [EFT] Delete </a:t>
            </a:r>
            <a:r>
              <a:rPr lang="en-US" sz="2400" dirty="0" err="1">
                <a:solidFill>
                  <a:srgbClr val="53585F">
                    <a:lumMod val="20000"/>
                    <a:lumOff val="80000"/>
                  </a:srgbClr>
                </a:solidFill>
                <a:latin typeface="Menlo"/>
                <a:ea typeface="Menlo"/>
                <a:cs typeface="Menlo"/>
                <a:sym typeface="Menlo"/>
              </a:rPr>
              <a:t>getViewerReaction</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241024"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'draft() – .::'</a:t>
            </a:r>
            <a:r>
              <a:rPr lang="ro-RO" sz="5400" b="1" dirty="0">
                <a:latin typeface="Menlo" charset="0"/>
                <a:ea typeface="Menlo" charset="0"/>
                <a:cs typeface="Menlo" charset="0"/>
              </a:rPr>
              <a:t> </a:t>
            </a:r>
            <a:endParaRPr lang="en-US" sz="5400" b="1" dirty="0">
              <a:latin typeface="Menlo" charset="0"/>
              <a:ea typeface="Menlo" charset="0"/>
              <a:cs typeface="Menlo" charset="0"/>
            </a:endParaRPr>
          </a:p>
          <a:p>
            <a:pPr marL="457200" lvl="1" indent="0">
              <a:buNone/>
            </a:pPr>
            <a:endParaRPr lang="en-US" sz="5400" b="1" dirty="0">
              <a:latin typeface="Menlo" charset="0"/>
              <a:ea typeface="Menlo" charset="0"/>
              <a:cs typeface="Menlo" charset="0"/>
            </a:endParaRPr>
          </a:p>
          <a:p>
            <a:pPr marL="457200" lvl="1" indent="0">
              <a:buNone/>
            </a:pPr>
            <a:r>
              <a:rPr lang="en-US" sz="5400" dirty="0" err="1">
                <a:latin typeface="FreightSansLFPro" charset="0"/>
                <a:ea typeface="FreightSansLFPro" charset="0"/>
                <a:cs typeface="FreightSansLFPro" charset="0"/>
              </a:rPr>
              <a:t>Revsets</a:t>
            </a:r>
            <a:r>
              <a:rPr lang="en-US" sz="5400" dirty="0">
                <a:latin typeface="FreightSansLFPro" charset="0"/>
                <a:ea typeface="FreightSansLFPro" charset="0"/>
                <a:cs typeface="FreightSansLFPro" charset="0"/>
              </a:rPr>
              <a:t> support set operators:</a:t>
            </a:r>
          </a:p>
          <a:p>
            <a:pPr marL="914400" lvl="2" indent="0">
              <a:buNone/>
            </a:pPr>
            <a:r>
              <a:rPr lang="en-US" sz="4800" b="1" dirty="0">
                <a:latin typeface="Menlo" charset="0"/>
                <a:ea typeface="Menlo" charset="0"/>
                <a:cs typeface="Menlo" charset="0"/>
              </a:rPr>
              <a:t>+</a:t>
            </a:r>
            <a:r>
              <a:rPr lang="en-US" sz="4800" b="1" dirty="0">
                <a:latin typeface="FreightSansLFPro" charset="0"/>
                <a:ea typeface="FreightSansLFPro" charset="0"/>
                <a:cs typeface="FreightSansLFPro" charset="0"/>
              </a:rPr>
              <a:t> 	</a:t>
            </a:r>
            <a:r>
              <a:rPr lang="en-US" sz="4800" dirty="0">
                <a:latin typeface="FreightSansLFPro" charset="0"/>
                <a:ea typeface="FreightSansLFPro" charset="0"/>
                <a:cs typeface="FreightSansLFPro" charset="0"/>
              </a:rPr>
              <a:t>Union</a:t>
            </a:r>
          </a:p>
          <a:p>
            <a:pPr marL="914400" lvl="2" indent="0">
              <a:buNone/>
            </a:pPr>
            <a:r>
              <a:rPr lang="en-US" sz="4800" b="1" dirty="0">
                <a:latin typeface="Menlo" charset="0"/>
                <a:ea typeface="Menlo" charset="0"/>
                <a:cs typeface="Menlo" charset="0"/>
              </a:rPr>
              <a:t>&amp;</a:t>
            </a:r>
            <a:r>
              <a:rPr lang="en-US" sz="4800" dirty="0">
                <a:latin typeface="FreightSansLFPro" charset="0"/>
                <a:ea typeface="FreightSansLFPro" charset="0"/>
                <a:cs typeface="FreightSansLFPro" charset="0"/>
              </a:rPr>
              <a:t> 	Intersection</a:t>
            </a:r>
          </a:p>
          <a:p>
            <a:pPr marL="914400" lvl="2" indent="0">
              <a:buNone/>
            </a:pPr>
            <a:r>
              <a:rPr lang="en-US" sz="4800" b="1" dirty="0">
                <a:latin typeface="Menlo" charset="0"/>
                <a:ea typeface="Menlo" charset="0"/>
                <a:cs typeface="Menlo" charset="0"/>
              </a:rPr>
              <a:t>-</a:t>
            </a:r>
            <a:r>
              <a:rPr lang="en-US" sz="4800" dirty="0">
                <a:latin typeface="FreightSansLFPro" charset="0"/>
                <a:ea typeface="FreightSansLFPro" charset="0"/>
                <a:cs typeface="FreightSansLFPro" charset="0"/>
              </a:rPr>
              <a:t> 	Difference</a:t>
            </a:r>
          </a:p>
        </p:txBody>
      </p:sp>
    </p:spTree>
    <p:extLst>
      <p:ext uri="{BB962C8B-B14F-4D97-AF65-F5344CB8AC3E}">
        <p14:creationId xmlns:p14="http://schemas.microsoft.com/office/powerpoint/2010/main" val="353515983"/>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err="1"/>
              <a:t>Revsets</a:t>
            </a:r>
            <a:endParaRPr lang="en-US" dirty="0"/>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61a9ea</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6</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bc5334</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5</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2">
                    <a:lumMod val="50000"/>
                  </a:schemeClr>
                </a:solidFill>
                <a:latin typeface="Menlo"/>
                <a:ea typeface="Menlo"/>
                <a:cs typeface="Menlo"/>
                <a:sym typeface="Menlo"/>
              </a:rPr>
              <a:t>o  </a:t>
            </a:r>
            <a:r>
              <a:rPr lang="en-US" sz="2400" b="1" dirty="0">
                <a:solidFill>
                  <a:schemeClr val="bg2">
                    <a:lumMod val="50000"/>
                  </a:schemeClr>
                </a:solidFill>
                <a:latin typeface="Menlo"/>
                <a:ea typeface="Menlo"/>
                <a:cs typeface="Menlo"/>
                <a:sym typeface="Menlo"/>
              </a:rPr>
              <a:t>853b21</a:t>
            </a:r>
            <a:r>
              <a:rPr lang="en-US" sz="2400" dirty="0">
                <a:solidFill>
                  <a:schemeClr val="bg2">
                    <a:lumMod val="50000"/>
                  </a:schemeClr>
                </a:solidFill>
                <a:latin typeface="Menlo"/>
                <a:ea typeface="Menlo"/>
                <a:cs typeface="Menlo"/>
                <a:sym typeface="Menlo"/>
              </a:rPr>
              <a:t>  </a:t>
            </a:r>
            <a:r>
              <a:rPr lang="en-US" sz="2400" dirty="0" err="1">
                <a:solidFill>
                  <a:schemeClr val="bg2">
                    <a:lumMod val="50000"/>
                  </a:schemeClr>
                </a:solidFill>
                <a:latin typeface="Menlo"/>
                <a:ea typeface="Menlo"/>
                <a:cs typeface="Menlo"/>
                <a:sym typeface="Menlo"/>
              </a:rPr>
              <a:t>kulshrax</a:t>
            </a:r>
            <a:endParaRPr lang="en-US" sz="2400" dirty="0">
              <a:solidFill>
                <a:schemeClr val="bg2">
                  <a:lumMod val="50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2">
                    <a:lumMod val="50000"/>
                  </a:schemeClr>
                </a:solidFill>
                <a:latin typeface="Menlo"/>
                <a:ea typeface="Menlo"/>
                <a:cs typeface="Menlo"/>
                <a:sym typeface="Menlo"/>
              </a:rPr>
              <a:t>|  Commit 4</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2">
                    <a:lumMod val="50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a:t>
            </a:r>
            <a:r>
              <a:rPr lang="en-US" sz="2400" dirty="0">
                <a:solidFill>
                  <a:schemeClr val="bg2">
                    <a:lumMod val="50000"/>
                  </a:schemeClr>
                </a:solidFill>
                <a:latin typeface="Menlo"/>
                <a:ea typeface="Menlo"/>
                <a:cs typeface="Menlo"/>
                <a:sym typeface="Menlo"/>
              </a:rPr>
              <a:t>@  </a:t>
            </a:r>
            <a:r>
              <a:rPr lang="en-US" sz="2400" b="1" dirty="0">
                <a:solidFill>
                  <a:schemeClr val="bg2">
                    <a:lumMod val="50000"/>
                  </a:schemeClr>
                </a:solidFill>
                <a:latin typeface="Menlo"/>
                <a:ea typeface="Menlo"/>
                <a:cs typeface="Menlo"/>
                <a:sym typeface="Menlo"/>
              </a:rPr>
              <a:t>f0d333</a:t>
            </a:r>
            <a:r>
              <a:rPr lang="en-US" sz="2400" dirty="0">
                <a:solidFill>
                  <a:schemeClr val="bg2">
                    <a:lumMod val="50000"/>
                  </a:schemeClr>
                </a:solidFill>
                <a:latin typeface="Menlo"/>
                <a:ea typeface="Menlo"/>
                <a:cs typeface="Menlo"/>
                <a:sym typeface="Menlo"/>
              </a:rPr>
              <a:t>  </a:t>
            </a:r>
            <a:r>
              <a:rPr lang="en-US" sz="2400" dirty="0" err="1">
                <a:solidFill>
                  <a:schemeClr val="bg2">
                    <a:lumMod val="50000"/>
                  </a:schemeClr>
                </a:solidFill>
                <a:latin typeface="Menlo"/>
                <a:ea typeface="Menlo"/>
                <a:cs typeface="Menlo"/>
                <a:sym typeface="Menlo"/>
              </a:rPr>
              <a:t>kulshrax</a:t>
            </a:r>
            <a:r>
              <a:rPr lang="en-US" sz="2400" dirty="0">
                <a:solidFill>
                  <a:schemeClr val="bg2">
                    <a:lumMod val="50000"/>
                  </a:schemeClr>
                </a:solidFill>
                <a:latin typeface="Menlo"/>
                <a:ea typeface="Menlo"/>
                <a:cs typeface="Menlo"/>
                <a:sym typeface="Menlo"/>
              </a:rPr>
              <a:t>  </a:t>
            </a:r>
            <a:r>
              <a:rPr lang="en-US" sz="2400" dirty="0" err="1">
                <a:solidFill>
                  <a:schemeClr val="bg2">
                    <a:lumMod val="50000"/>
                  </a:schemeClr>
                </a:solidFill>
                <a:latin typeface="Menlo"/>
                <a:ea typeface="Menlo"/>
                <a:cs typeface="Menlo"/>
                <a:sym typeface="Menlo"/>
              </a:rPr>
              <a:t>active_bookmark</a:t>
            </a:r>
            <a:r>
              <a:rPr lang="en-US" sz="2400" dirty="0">
                <a:solidFill>
                  <a:schemeClr val="bg2">
                    <a:lumMod val="50000"/>
                  </a:schemeClr>
                </a:solidFill>
                <a:latin typeface="Menlo"/>
                <a:ea typeface="Menlo"/>
                <a:cs typeface="Menlo"/>
                <a:sym typeface="Menlo"/>
              </a:rPr>
              <a:t>*</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r>
              <a:rPr lang="en-US" sz="2400" dirty="0">
                <a:solidFill>
                  <a:schemeClr val="bg2">
                    <a:lumMod val="50000"/>
                  </a:schemeClr>
                </a:solidFill>
                <a:latin typeface="Menlo"/>
                <a:ea typeface="Menlo"/>
                <a:cs typeface="Menlo"/>
                <a:sym typeface="Menlo"/>
              </a:rPr>
              <a:t>/   Commit 3</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0506f2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endParaRPr lang="en-US" sz="2400" dirty="0">
              <a:solidFill>
                <a:srgbClr val="53585F">
                  <a:lumMod val="20000"/>
                  <a:lumOff val="80000"/>
                </a:srgb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  Commit 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o  </a:t>
            </a:r>
            <a:r>
              <a:rPr lang="en-US" sz="2400" b="1" dirty="0">
                <a:solidFill>
                  <a:srgbClr val="FFC000"/>
                </a:solidFill>
                <a:latin typeface="Menlo"/>
                <a:ea typeface="Menlo"/>
                <a:cs typeface="Menlo"/>
                <a:sym typeface="Menlo"/>
              </a:rPr>
              <a:t>5d21272</a:t>
            </a:r>
            <a:r>
              <a:rPr lang="en-US" sz="2400" dirty="0">
                <a:solidFill>
                  <a:srgbClr val="53585F">
                    <a:lumMod val="20000"/>
                    <a:lumOff val="80000"/>
                  </a:srgbClr>
                </a:solidFill>
                <a:latin typeface="Menlo"/>
                <a:ea typeface="Menlo"/>
                <a:cs typeface="Menlo"/>
                <a:sym typeface="Menlo"/>
              </a:rPr>
              <a:t>  </a:t>
            </a:r>
            <a:r>
              <a:rPr lang="en-US" sz="2400" dirty="0" err="1">
                <a:solidFill>
                  <a:srgbClr val="53585F">
                    <a:lumMod val="20000"/>
                    <a:lumOff val="80000"/>
                  </a:srgbClr>
                </a:solidFill>
                <a:latin typeface="Menlo"/>
                <a:ea typeface="Menlo"/>
                <a:cs typeface="Menlo"/>
                <a:sym typeface="Menlo"/>
              </a:rPr>
              <a:t>kulshrax</a:t>
            </a:r>
            <a:r>
              <a:rPr lang="en-US" sz="2400" dirty="0">
                <a:solidFill>
                  <a:srgbClr val="53585F">
                    <a:lumMod val="20000"/>
                    <a:lumOff val="80000"/>
                  </a:srgbClr>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en-US" sz="2400" dirty="0">
              <a:solidFill>
                <a:srgbClr val="92D050"/>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rgbClr val="53585F">
                    <a:lumMod val="20000"/>
                    <a:lumOff val="80000"/>
                  </a:srgb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rgbClr val="53585F">
                    <a:lumMod val="20000"/>
                    <a:lumOff val="80000"/>
                  </a:srgbClr>
                </a:solidFill>
                <a:latin typeface="Menlo"/>
                <a:ea typeface="Menlo"/>
                <a:cs typeface="Menlo"/>
                <a:sym typeface="Menlo"/>
              </a:rPr>
              <a:t>   Commit 1</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marL="0" marR="0" lvl="0" indent="0" algn="l" defTabSz="642937" eaLnBrk="1" fontAlgn="auto" latinLnBrk="0" hangingPunct="1">
              <a:lnSpc>
                <a:spcPct val="120000"/>
              </a:lnSpc>
              <a:spcBef>
                <a:spcPts val="0"/>
              </a:spcBef>
              <a:spcAft>
                <a:spcPts val="0"/>
              </a:spcAft>
              <a:buClrTx/>
              <a:buSzTx/>
              <a:buFontTx/>
              <a:buNone/>
              <a:tabLst/>
              <a:defRPr sz="1800">
                <a:solidFill>
                  <a:srgbClr val="000000"/>
                </a:solidFill>
              </a:defRPr>
            </a:pPr>
            <a:r>
              <a:rPr lang="en-US" sz="2400" dirty="0">
                <a:solidFill>
                  <a:schemeClr val="bg1">
                    <a:lumMod val="75000"/>
                  </a:schemeClr>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6" name="Text Placeholder 9"/>
          <p:cNvSpPr>
            <a:spLocks noGrp="1"/>
          </p:cNvSpPr>
          <p:nvPr>
            <p:ph type="body" sz="quarter" idx="12"/>
          </p:nvPr>
        </p:nvSpPr>
        <p:spPr>
          <a:xfrm>
            <a:off x="536448" y="3229610"/>
            <a:ext cx="11241024" cy="6786880"/>
          </a:xfrm>
        </p:spPr>
        <p:txBody>
          <a:bodyPr/>
          <a:lstStyle/>
          <a:p>
            <a:pPr marL="457200" lvl="1" indent="0">
              <a:buNone/>
            </a:pPr>
            <a:r>
              <a:rPr lang="en-US" sz="5400" b="1" dirty="0">
                <a:latin typeface="Menlo" charset="0"/>
                <a:ea typeface="Menlo" charset="0"/>
                <a:cs typeface="Menlo" charset="0"/>
              </a:rPr>
              <a:t>hg </a:t>
            </a:r>
            <a:r>
              <a:rPr lang="en-US" sz="5400" b="1" dirty="0" err="1">
                <a:latin typeface="Menlo" charset="0"/>
                <a:ea typeface="Menlo" charset="0"/>
                <a:cs typeface="Menlo" charset="0"/>
              </a:rPr>
              <a:t>sl</a:t>
            </a:r>
            <a:r>
              <a:rPr lang="en-US" sz="5400" b="1" dirty="0">
                <a:latin typeface="Menlo" charset="0"/>
                <a:ea typeface="Menlo" charset="0"/>
                <a:cs typeface="Menlo" charset="0"/>
              </a:rPr>
              <a:t> </a:t>
            </a:r>
            <a:r>
              <a:rPr lang="mr-IN" sz="5400" b="1" dirty="0">
                <a:latin typeface="Menlo" charset="0"/>
                <a:ea typeface="Menlo" charset="0"/>
                <a:cs typeface="Menlo" charset="0"/>
              </a:rPr>
              <a:t>–</a:t>
            </a:r>
            <a:r>
              <a:rPr lang="en-US" sz="5400" b="1" dirty="0">
                <a:latin typeface="Menlo" charset="0"/>
                <a:ea typeface="Menlo" charset="0"/>
                <a:cs typeface="Menlo" charset="0"/>
              </a:rPr>
              <a:t>r 'draft() – .::'</a:t>
            </a:r>
            <a:r>
              <a:rPr lang="ro-RO" sz="5400" b="1" dirty="0">
                <a:latin typeface="Menlo" charset="0"/>
                <a:ea typeface="Menlo" charset="0"/>
                <a:cs typeface="Menlo" charset="0"/>
              </a:rPr>
              <a:t> </a:t>
            </a:r>
            <a:endParaRPr lang="en-US" sz="5400" b="1" dirty="0">
              <a:latin typeface="Menlo" charset="0"/>
              <a:ea typeface="Menlo" charset="0"/>
              <a:cs typeface="Menlo" charset="0"/>
            </a:endParaRPr>
          </a:p>
          <a:p>
            <a:pPr marL="457200" lvl="1" indent="0">
              <a:buNone/>
            </a:pPr>
            <a:endParaRPr lang="en-US" sz="5400" b="1" dirty="0">
              <a:latin typeface="Menlo" charset="0"/>
              <a:ea typeface="Menlo" charset="0"/>
              <a:cs typeface="Menlo" charset="0"/>
            </a:endParaRPr>
          </a:p>
          <a:p>
            <a:pPr marL="457200" lvl="1" indent="0">
              <a:buNone/>
            </a:pPr>
            <a:r>
              <a:rPr lang="en-US" sz="5400" dirty="0" err="1">
                <a:latin typeface="FreightSansLFPro" charset="0"/>
                <a:ea typeface="FreightSansLFPro" charset="0"/>
                <a:cs typeface="FreightSansLFPro" charset="0"/>
              </a:rPr>
              <a:t>Revsets</a:t>
            </a:r>
            <a:r>
              <a:rPr lang="en-US" sz="5400" dirty="0">
                <a:latin typeface="FreightSansLFPro" charset="0"/>
                <a:ea typeface="FreightSansLFPro" charset="0"/>
                <a:cs typeface="FreightSansLFPro" charset="0"/>
              </a:rPr>
              <a:t> support set operators:</a:t>
            </a:r>
          </a:p>
          <a:p>
            <a:pPr marL="914400" lvl="2" indent="0">
              <a:buNone/>
            </a:pPr>
            <a:r>
              <a:rPr lang="en-US" sz="4800" b="1" dirty="0">
                <a:latin typeface="Menlo" charset="0"/>
                <a:ea typeface="Menlo" charset="0"/>
                <a:cs typeface="Menlo" charset="0"/>
              </a:rPr>
              <a:t>+</a:t>
            </a:r>
            <a:r>
              <a:rPr lang="en-US" sz="4800" b="1" dirty="0">
                <a:latin typeface="FreightSansLFPro" charset="0"/>
                <a:ea typeface="FreightSansLFPro" charset="0"/>
                <a:cs typeface="FreightSansLFPro" charset="0"/>
              </a:rPr>
              <a:t> 	</a:t>
            </a:r>
            <a:r>
              <a:rPr lang="en-US" sz="4800" dirty="0">
                <a:latin typeface="FreightSansLFPro" charset="0"/>
                <a:ea typeface="FreightSansLFPro" charset="0"/>
                <a:cs typeface="FreightSansLFPro" charset="0"/>
              </a:rPr>
              <a:t>Union</a:t>
            </a:r>
          </a:p>
          <a:p>
            <a:pPr marL="914400" lvl="2" indent="0">
              <a:buNone/>
            </a:pPr>
            <a:r>
              <a:rPr lang="en-US" sz="4800" b="1" dirty="0">
                <a:latin typeface="Menlo" charset="0"/>
                <a:ea typeface="Menlo" charset="0"/>
                <a:cs typeface="Menlo" charset="0"/>
              </a:rPr>
              <a:t>&amp;</a:t>
            </a:r>
            <a:r>
              <a:rPr lang="en-US" sz="4800" dirty="0">
                <a:latin typeface="FreightSansLFPro" charset="0"/>
                <a:ea typeface="FreightSansLFPro" charset="0"/>
                <a:cs typeface="FreightSansLFPro" charset="0"/>
              </a:rPr>
              <a:t> 	Intersection</a:t>
            </a:r>
          </a:p>
          <a:p>
            <a:pPr marL="914400" lvl="2" indent="0">
              <a:buNone/>
            </a:pPr>
            <a:r>
              <a:rPr lang="en-US" sz="4800" b="1" dirty="0">
                <a:latin typeface="Menlo" charset="0"/>
                <a:ea typeface="Menlo" charset="0"/>
                <a:cs typeface="Menlo" charset="0"/>
              </a:rPr>
              <a:t>-</a:t>
            </a:r>
            <a:r>
              <a:rPr lang="en-US" sz="4800" dirty="0">
                <a:latin typeface="FreightSansLFPro" charset="0"/>
                <a:ea typeface="FreightSansLFPro" charset="0"/>
                <a:cs typeface="FreightSansLFPro" charset="0"/>
              </a:rPr>
              <a:t> 	Difference</a:t>
            </a:r>
          </a:p>
        </p:txBody>
      </p:sp>
    </p:spTree>
    <p:extLst>
      <p:ext uri="{BB962C8B-B14F-4D97-AF65-F5344CB8AC3E}">
        <p14:creationId xmlns:p14="http://schemas.microsoft.com/office/powerpoint/2010/main" val="1525938587"/>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Revsets</a:t>
            </a:r>
            <a:endParaRPr lang="en-US" dirty="0"/>
          </a:p>
        </p:txBody>
      </p:sp>
      <p:sp>
        <p:nvSpPr>
          <p:cNvPr id="3" name="Text Placeholder 2"/>
          <p:cNvSpPr>
            <a:spLocks noGrp="1"/>
          </p:cNvSpPr>
          <p:nvPr>
            <p:ph type="body" sz="quarter" idx="11"/>
          </p:nvPr>
        </p:nvSpPr>
        <p:spPr>
          <a:xfrm>
            <a:off x="1524000" y="2672588"/>
            <a:ext cx="21866352" cy="9525000"/>
          </a:xfrm>
        </p:spPr>
        <p:txBody>
          <a:bodyPr/>
          <a:lstStyle/>
          <a:p>
            <a:pPr lvl="1">
              <a:lnSpc>
                <a:spcPct val="150000"/>
              </a:lnSpc>
            </a:pPr>
            <a:r>
              <a:rPr lang="en-US" sz="6000" dirty="0"/>
              <a:t>Check out Mercurial wiki for more information</a:t>
            </a:r>
          </a:p>
          <a:p>
            <a:pPr lvl="2">
              <a:lnSpc>
                <a:spcPct val="150000"/>
              </a:lnSpc>
            </a:pPr>
            <a:r>
              <a:rPr lang="en-US" sz="3600" b="1" dirty="0">
                <a:latin typeface="Menlo" charset="0"/>
                <a:ea typeface="Menlo" charset="0"/>
                <a:cs typeface="Menlo" charset="0"/>
              </a:rPr>
              <a:t>hg help </a:t>
            </a:r>
            <a:r>
              <a:rPr lang="en-US" sz="3600" b="1" dirty="0" err="1">
                <a:latin typeface="Menlo" charset="0"/>
                <a:ea typeface="Menlo" charset="0"/>
                <a:cs typeface="Menlo" charset="0"/>
              </a:rPr>
              <a:t>revsets</a:t>
            </a:r>
            <a:endParaRPr lang="en-US" sz="3600" b="1" dirty="0">
              <a:latin typeface="Menlo" charset="0"/>
              <a:ea typeface="Menlo" charset="0"/>
              <a:cs typeface="Menlo" charset="0"/>
            </a:endParaRPr>
          </a:p>
          <a:p>
            <a:pPr lvl="2">
              <a:lnSpc>
                <a:spcPct val="150000"/>
              </a:lnSpc>
            </a:pPr>
            <a:r>
              <a:rPr lang="en-US" sz="4400" b="1" dirty="0">
                <a:solidFill>
                  <a:srgbClr val="53585F"/>
                </a:solidFill>
              </a:rPr>
              <a:t>https://</a:t>
            </a:r>
            <a:r>
              <a:rPr lang="en-US" sz="4400" b="1" dirty="0" err="1">
                <a:solidFill>
                  <a:srgbClr val="53585F"/>
                </a:solidFill>
              </a:rPr>
              <a:t>www.mercurial-scm.org</a:t>
            </a:r>
            <a:r>
              <a:rPr lang="en-US" sz="4400" b="1" dirty="0">
                <a:solidFill>
                  <a:srgbClr val="53585F"/>
                </a:solidFill>
              </a:rPr>
              <a:t>/repo/hg/help/</a:t>
            </a:r>
            <a:r>
              <a:rPr lang="en-US" sz="4400" b="1" dirty="0" err="1">
                <a:solidFill>
                  <a:srgbClr val="53585F"/>
                </a:solidFill>
              </a:rPr>
              <a:t>revsets</a:t>
            </a:r>
            <a:br>
              <a:rPr lang="en-US" sz="4400" b="1" dirty="0">
                <a:solidFill>
                  <a:srgbClr val="53585F"/>
                </a:solidFill>
              </a:rPr>
            </a:br>
            <a:r>
              <a:rPr lang="en-US" sz="4400" b="1" dirty="0">
                <a:solidFill>
                  <a:srgbClr val="53585F"/>
                </a:solidFill>
              </a:rPr>
              <a:t>(doesn't include extension </a:t>
            </a:r>
            <a:r>
              <a:rPr lang="en-US" sz="4400" b="1" dirty="0" err="1">
                <a:solidFill>
                  <a:srgbClr val="53585F"/>
                </a:solidFill>
              </a:rPr>
              <a:t>revsets</a:t>
            </a:r>
            <a:r>
              <a:rPr lang="en-US" sz="4400" b="1" dirty="0">
                <a:solidFill>
                  <a:srgbClr val="53585F"/>
                </a:solidFill>
              </a:rPr>
              <a:t>)</a:t>
            </a:r>
          </a:p>
          <a:p>
            <a:pPr lvl="2">
              <a:lnSpc>
                <a:spcPct val="150000"/>
              </a:lnSpc>
            </a:pPr>
            <a:endParaRPr lang="en-US" sz="3600" dirty="0">
              <a:latin typeface="Menlo" charset="0"/>
              <a:ea typeface="Menlo" charset="0"/>
              <a:cs typeface="Menlo" charset="0"/>
            </a:endParaRPr>
          </a:p>
          <a:p>
            <a:pPr lvl="2">
              <a:lnSpc>
                <a:spcPct val="150000"/>
              </a:lnSpc>
            </a:pPr>
            <a:endParaRPr lang="en-US" sz="4800" b="1" dirty="0">
              <a:latin typeface="Menlo" charset="0"/>
              <a:ea typeface="Menlo" charset="0"/>
              <a:cs typeface="Menlo" charset="0"/>
            </a:endParaRPr>
          </a:p>
        </p:txBody>
      </p:sp>
    </p:spTree>
    <p:extLst>
      <p:ext uri="{BB962C8B-B14F-4D97-AF65-F5344CB8AC3E}">
        <p14:creationId xmlns:p14="http://schemas.microsoft.com/office/powerpoint/2010/main" val="50428032"/>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hape 34"/>
          <p:cNvSpPr/>
          <p:nvPr/>
        </p:nvSpPr>
        <p:spPr>
          <a:xfrm>
            <a:off x="1521833" y="6042152"/>
            <a:ext cx="21340333" cy="1883721"/>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5000" b="1" dirty="0">
                <a:solidFill>
                  <a:srgbClr val="FFFFFF"/>
                </a:solidFill>
              </a:rPr>
              <a:t>break</a:t>
            </a:r>
            <a:endParaRPr sz="15000" b="1" dirty="0">
              <a:solidFill>
                <a:srgbClr val="FFFFFF"/>
              </a:solidFill>
            </a:endParaRPr>
          </a:p>
        </p:txBody>
      </p:sp>
    </p:spTree>
    <p:extLst>
      <p:ext uri="{BB962C8B-B14F-4D97-AF65-F5344CB8AC3E}">
        <p14:creationId xmlns:p14="http://schemas.microsoft.com/office/powerpoint/2010/main" val="947747264"/>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hape 34"/>
          <p:cNvSpPr/>
          <p:nvPr/>
        </p:nvSpPr>
        <p:spPr>
          <a:xfrm>
            <a:off x="1521833" y="6042152"/>
            <a:ext cx="21340333" cy="1962076"/>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5000" b="1" dirty="0">
                <a:solidFill>
                  <a:srgbClr val="FFFFFF"/>
                </a:solidFill>
              </a:rPr>
              <a:t>Undoing Things</a:t>
            </a:r>
            <a:endParaRPr sz="15000" b="1" dirty="0">
              <a:solidFill>
                <a:srgbClr val="FFFFFF"/>
              </a:solidFill>
            </a:endParaRPr>
          </a:p>
        </p:txBody>
      </p:sp>
      <p:sp>
        <p:nvSpPr>
          <p:cNvPr id="4" name="Shape 34"/>
          <p:cNvSpPr/>
          <p:nvPr/>
        </p:nvSpPr>
        <p:spPr>
          <a:xfrm>
            <a:off x="0" y="12064796"/>
            <a:ext cx="24384000" cy="1199111"/>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nchor="ctr" anchorCtr="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9600" dirty="0">
                <a:solidFill>
                  <a:schemeClr val="accent3">
                    <a:lumMod val="75000"/>
                  </a:schemeClr>
                </a:solidFill>
              </a:rPr>
              <a:t> ○ ○ ● ○ </a:t>
            </a:r>
            <a:endParaRPr sz="9600" b="1" dirty="0">
              <a:solidFill>
                <a:schemeClr val="accent3">
                  <a:lumMod val="75000"/>
                </a:schemeClr>
              </a:solidFill>
            </a:endParaRPr>
          </a:p>
        </p:txBody>
      </p:sp>
    </p:spTree>
    <p:extLst>
      <p:ext uri="{BB962C8B-B14F-4D97-AF65-F5344CB8AC3E}">
        <p14:creationId xmlns:p14="http://schemas.microsoft.com/office/powerpoint/2010/main" val="104815346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C56866B-EC86-0945-89BE-638EF3CCD6A4}"/>
              </a:ext>
            </a:extLst>
          </p:cNvPr>
          <p:cNvPicPr>
            <a:picLocks noChangeAspect="1"/>
          </p:cNvPicPr>
          <p:nvPr/>
        </p:nvPicPr>
        <p:blipFill rotWithShape="1">
          <a:blip r:embed="rId2">
            <a:extLst>
              <a:ext uri="{28A0092B-C50C-407E-A947-70E740481C1C}">
                <a14:useLocalDpi xmlns:a14="http://schemas.microsoft.com/office/drawing/2010/main" val="0"/>
              </a:ext>
            </a:extLst>
          </a:blip>
          <a:srcRect l="772" t="1464" b="1301"/>
          <a:stretch/>
        </p:blipFill>
        <p:spPr>
          <a:xfrm>
            <a:off x="2860685" y="0"/>
            <a:ext cx="18662629" cy="13716000"/>
          </a:xfrm>
          <a:prstGeom prst="rect">
            <a:avLst/>
          </a:prstGeom>
        </p:spPr>
      </p:pic>
    </p:spTree>
    <p:extLst>
      <p:ext uri="{BB962C8B-B14F-4D97-AF65-F5344CB8AC3E}">
        <p14:creationId xmlns:p14="http://schemas.microsoft.com/office/powerpoint/2010/main" val="1763583699"/>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Older and Newer Versions</a:t>
            </a:r>
          </a:p>
        </p:txBody>
      </p:sp>
      <p:sp>
        <p:nvSpPr>
          <p:cNvPr id="3" name="Text Placeholder 2"/>
          <p:cNvSpPr>
            <a:spLocks noGrp="1"/>
          </p:cNvSpPr>
          <p:nvPr>
            <p:ph type="body" sz="quarter" idx="11"/>
          </p:nvPr>
        </p:nvSpPr>
        <p:spPr>
          <a:xfrm>
            <a:off x="1524000" y="3111500"/>
            <a:ext cx="21866352" cy="9525000"/>
          </a:xfrm>
        </p:spPr>
        <p:txBody>
          <a:bodyPr/>
          <a:lstStyle/>
          <a:p>
            <a:pPr lvl="1">
              <a:lnSpc>
                <a:spcPct val="200000"/>
              </a:lnSpc>
            </a:pPr>
            <a:r>
              <a:rPr lang="en-US" sz="6000" dirty="0"/>
              <a:t>Commands like </a:t>
            </a:r>
            <a:r>
              <a:rPr lang="en-US" sz="5400" b="1" dirty="0">
                <a:latin typeface="Menlo" charset="0"/>
                <a:ea typeface="Menlo" charset="0"/>
                <a:cs typeface="Menlo" charset="0"/>
              </a:rPr>
              <a:t>hg amend</a:t>
            </a:r>
            <a:r>
              <a:rPr lang="en-US" dirty="0"/>
              <a:t> </a:t>
            </a:r>
            <a:r>
              <a:rPr lang="en-US" sz="6000" dirty="0"/>
              <a:t>create </a:t>
            </a:r>
            <a:r>
              <a:rPr lang="en-US" sz="6000" b="1" dirty="0"/>
              <a:t>new versions</a:t>
            </a:r>
            <a:r>
              <a:rPr lang="en-US" sz="6000" dirty="0"/>
              <a:t> of commits</a:t>
            </a:r>
          </a:p>
          <a:p>
            <a:pPr lvl="1">
              <a:lnSpc>
                <a:spcPct val="200000"/>
              </a:lnSpc>
            </a:pPr>
            <a:r>
              <a:rPr lang="en-US" sz="6000" dirty="0"/>
              <a:t>Old versions of commits are usually hidden</a:t>
            </a:r>
          </a:p>
          <a:p>
            <a:pPr lvl="1">
              <a:lnSpc>
                <a:spcPct val="200000"/>
              </a:lnSpc>
            </a:pPr>
            <a:r>
              <a:rPr lang="en-US" sz="6000" dirty="0"/>
              <a:t>Mercurial tracks the rewrite history of commits</a:t>
            </a:r>
          </a:p>
          <a:p>
            <a:pPr lvl="1"/>
            <a:endParaRPr lang="en-US" sz="6000" dirty="0"/>
          </a:p>
        </p:txBody>
      </p:sp>
    </p:spTree>
    <p:extLst>
      <p:ext uri="{BB962C8B-B14F-4D97-AF65-F5344CB8AC3E}">
        <p14:creationId xmlns:p14="http://schemas.microsoft.com/office/powerpoint/2010/main" val="1354324987"/>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Older and Newer Versions</a:t>
            </a:r>
          </a:p>
        </p:txBody>
      </p:sp>
      <p:sp>
        <p:nvSpPr>
          <p:cNvPr id="3" name="Text Placeholder 2"/>
          <p:cNvSpPr>
            <a:spLocks noGrp="1"/>
          </p:cNvSpPr>
          <p:nvPr>
            <p:ph type="body" sz="quarter" idx="11"/>
          </p:nvPr>
        </p:nvSpPr>
        <p:spPr>
          <a:xfrm>
            <a:off x="1524000" y="2233676"/>
            <a:ext cx="21866352" cy="9525000"/>
          </a:xfrm>
        </p:spPr>
        <p:txBody>
          <a:bodyPr/>
          <a:lstStyle/>
          <a:p>
            <a:pPr lvl="1">
              <a:lnSpc>
                <a:spcPct val="200000"/>
              </a:lnSpc>
            </a:pPr>
            <a:r>
              <a:rPr lang="en-US" sz="6000" dirty="0"/>
              <a:t>Can use </a:t>
            </a:r>
            <a:r>
              <a:rPr lang="en-US" sz="6000" dirty="0" err="1"/>
              <a:t>revsets</a:t>
            </a:r>
            <a:r>
              <a:rPr lang="en-US" sz="6000" dirty="0"/>
              <a:t> to see all older or newer versions:</a:t>
            </a:r>
          </a:p>
          <a:p>
            <a:pPr lvl="2">
              <a:lnSpc>
                <a:spcPct val="200000"/>
              </a:lnSpc>
            </a:pPr>
            <a:r>
              <a:rPr lang="en-US" sz="4200" b="1" dirty="0">
                <a:latin typeface="Menlo" charset="0"/>
                <a:ea typeface="Menlo" charset="0"/>
                <a:cs typeface="Menlo" charset="0"/>
              </a:rPr>
              <a:t>predecessors(MY_COMMIT) </a:t>
            </a:r>
            <a:endParaRPr lang="en-US" sz="4200" dirty="0">
              <a:latin typeface="Menlo" charset="0"/>
              <a:ea typeface="Menlo" charset="0"/>
              <a:cs typeface="Menlo" charset="0"/>
            </a:endParaRPr>
          </a:p>
          <a:p>
            <a:pPr lvl="2">
              <a:lnSpc>
                <a:spcPct val="200000"/>
              </a:lnSpc>
            </a:pPr>
            <a:r>
              <a:rPr lang="en-US" sz="4200" b="1" dirty="0">
                <a:latin typeface="Menlo" charset="0"/>
                <a:ea typeface="Menlo" charset="0"/>
                <a:cs typeface="Menlo" charset="0"/>
              </a:rPr>
              <a:t>successors(MY_COMMIT)</a:t>
            </a:r>
          </a:p>
          <a:p>
            <a:pPr lvl="2">
              <a:lnSpc>
                <a:spcPct val="200000"/>
              </a:lnSpc>
            </a:pPr>
            <a:r>
              <a:rPr lang="en-US" sz="5400" dirty="0">
                <a:solidFill>
                  <a:srgbClr val="53585F"/>
                </a:solidFill>
                <a:latin typeface="FreightSansLFPro" charset="0"/>
                <a:ea typeface="FreightSansLFPro" charset="0"/>
                <a:cs typeface="FreightSansLFPro" charset="0"/>
              </a:rPr>
              <a:t>Example: </a:t>
            </a:r>
            <a:r>
              <a:rPr lang="en-US" sz="4200" b="1" dirty="0">
                <a:solidFill>
                  <a:srgbClr val="53585F"/>
                </a:solidFill>
                <a:latin typeface="Menlo" charset="0"/>
                <a:ea typeface="Menlo" charset="0"/>
                <a:cs typeface="Menlo" charset="0"/>
              </a:rPr>
              <a:t>hg log -r ‘</a:t>
            </a:r>
            <a:r>
              <a:rPr lang="en-US" sz="4200" b="1" dirty="0">
                <a:latin typeface="Menlo" charset="0"/>
                <a:ea typeface="Menlo" charset="0"/>
                <a:cs typeface="Menlo" charset="0"/>
              </a:rPr>
              <a:t>predecessors</a:t>
            </a:r>
            <a:r>
              <a:rPr lang="en-US" sz="4200" b="1" dirty="0">
                <a:solidFill>
                  <a:srgbClr val="53585F"/>
                </a:solidFill>
                <a:latin typeface="Menlo" charset="0"/>
                <a:ea typeface="Menlo" charset="0"/>
                <a:cs typeface="Menlo" charset="0"/>
              </a:rPr>
              <a:t>(.)’ --hidden</a:t>
            </a:r>
            <a:endParaRPr lang="en-US" sz="4200" dirty="0">
              <a:solidFill>
                <a:srgbClr val="53585F"/>
              </a:solidFill>
              <a:latin typeface="Menlo" charset="0"/>
              <a:ea typeface="Menlo" charset="0"/>
              <a:cs typeface="Menlo" charset="0"/>
            </a:endParaRPr>
          </a:p>
          <a:p>
            <a:pPr lvl="1">
              <a:lnSpc>
                <a:spcPct val="200000"/>
              </a:lnSpc>
            </a:pPr>
            <a:r>
              <a:rPr lang="en-US" sz="6000" dirty="0">
                <a:latin typeface="FreightSansLFPro" charset="0"/>
                <a:ea typeface="FreightSansLFPro" charset="0"/>
                <a:cs typeface="FreightSansLFPro" charset="0"/>
              </a:rPr>
              <a:t>Can limit the number of steps traversed with: </a:t>
            </a:r>
          </a:p>
          <a:p>
            <a:pPr lvl="2">
              <a:lnSpc>
                <a:spcPct val="200000"/>
              </a:lnSpc>
            </a:pPr>
            <a:r>
              <a:rPr lang="en-US" sz="4200" b="1" dirty="0">
                <a:latin typeface="Menlo" charset="0"/>
                <a:ea typeface="Menlo" charset="0"/>
                <a:cs typeface="Menlo" charset="0"/>
              </a:rPr>
              <a:t>predecessors(MY_COMMIT, MAX_DEPTH)</a:t>
            </a:r>
          </a:p>
          <a:p>
            <a:pPr lvl="2">
              <a:lnSpc>
                <a:spcPct val="200000"/>
              </a:lnSpc>
            </a:pPr>
            <a:r>
              <a:rPr lang="en-US" sz="4200" b="1" dirty="0">
                <a:latin typeface="Menlo" charset="0"/>
                <a:ea typeface="Menlo" charset="0"/>
                <a:cs typeface="Menlo" charset="0"/>
              </a:rPr>
              <a:t>successors(MY_COMMIT, MAX_DEPTH)</a:t>
            </a:r>
            <a:endParaRPr lang="en-US" sz="5400" b="1" dirty="0">
              <a:latin typeface="Menlo" charset="0"/>
              <a:ea typeface="Menlo" charset="0"/>
              <a:cs typeface="Menlo" charset="0"/>
            </a:endParaRPr>
          </a:p>
        </p:txBody>
      </p:sp>
    </p:spTree>
    <p:extLst>
      <p:ext uri="{BB962C8B-B14F-4D97-AF65-F5344CB8AC3E}">
        <p14:creationId xmlns:p14="http://schemas.microsoft.com/office/powerpoint/2010/main" val="849171297"/>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Not to be confused with</a:t>
            </a:r>
          </a:p>
        </p:txBody>
      </p:sp>
      <p:sp>
        <p:nvSpPr>
          <p:cNvPr id="3" name="Text Placeholder 2"/>
          <p:cNvSpPr>
            <a:spLocks noGrp="1"/>
          </p:cNvSpPr>
          <p:nvPr>
            <p:ph type="body" sz="quarter" idx="11"/>
          </p:nvPr>
        </p:nvSpPr>
        <p:spPr>
          <a:xfrm>
            <a:off x="1524000" y="2233676"/>
            <a:ext cx="21866352" cy="9525000"/>
          </a:xfrm>
        </p:spPr>
        <p:txBody>
          <a:bodyPr/>
          <a:lstStyle/>
          <a:p>
            <a:pPr lvl="2">
              <a:lnSpc>
                <a:spcPct val="200000"/>
              </a:lnSpc>
            </a:pPr>
            <a:r>
              <a:rPr lang="en-US" sz="4800" b="1" dirty="0">
                <a:latin typeface="Menlo" charset="0"/>
                <a:ea typeface="Menlo" charset="0"/>
                <a:cs typeface="Menlo" charset="0"/>
              </a:rPr>
              <a:t>Ancestors: </a:t>
            </a:r>
            <a:r>
              <a:rPr lang="en-US" sz="4800" dirty="0">
                <a:latin typeface="Menlo" charset="0"/>
                <a:ea typeface="Menlo" charset="0"/>
                <a:cs typeface="Menlo" charset="0"/>
              </a:rPr>
              <a:t>commits this commit is stacked on</a:t>
            </a:r>
          </a:p>
          <a:p>
            <a:pPr lvl="2">
              <a:lnSpc>
                <a:spcPct val="200000"/>
              </a:lnSpc>
            </a:pPr>
            <a:r>
              <a:rPr lang="en-US" sz="4800" b="1" dirty="0">
                <a:latin typeface="Menlo" charset="0"/>
                <a:ea typeface="Menlo" charset="0"/>
                <a:cs typeface="Menlo" charset="0"/>
              </a:rPr>
              <a:t>Descendants: </a:t>
            </a:r>
            <a:r>
              <a:rPr lang="en-US" sz="4800" dirty="0">
                <a:latin typeface="Menlo" charset="0"/>
                <a:ea typeface="Menlo" charset="0"/>
                <a:cs typeface="Menlo" charset="0"/>
              </a:rPr>
              <a:t>commits that are stacked on this commit</a:t>
            </a:r>
          </a:p>
          <a:p>
            <a:pPr lvl="2">
              <a:lnSpc>
                <a:spcPct val="200000"/>
              </a:lnSpc>
            </a:pPr>
            <a:endParaRPr lang="en-US" sz="4800" dirty="0">
              <a:latin typeface="Menlo" charset="0"/>
              <a:ea typeface="Menlo" charset="0"/>
              <a:cs typeface="Menlo" charset="0"/>
            </a:endParaRPr>
          </a:p>
          <a:p>
            <a:pPr lvl="2">
              <a:lnSpc>
                <a:spcPct val="200000"/>
              </a:lnSpc>
            </a:pPr>
            <a:r>
              <a:rPr lang="en-US" sz="4800" b="1" dirty="0">
                <a:latin typeface="Menlo" charset="0"/>
                <a:ea typeface="Menlo" charset="0"/>
                <a:cs typeface="Menlo" charset="0"/>
              </a:rPr>
              <a:t>predecessors</a:t>
            </a:r>
            <a:r>
              <a:rPr lang="en-US" sz="4800" dirty="0">
                <a:latin typeface="Menlo" charset="0"/>
                <a:ea typeface="Menlo" charset="0"/>
                <a:cs typeface="Menlo" charset="0"/>
              </a:rPr>
              <a:t> and </a:t>
            </a:r>
            <a:r>
              <a:rPr lang="en-US" sz="4800" b="1" dirty="0">
                <a:latin typeface="Menlo" charset="0"/>
                <a:ea typeface="Menlo" charset="0"/>
                <a:cs typeface="Menlo" charset="0"/>
              </a:rPr>
              <a:t>successors</a:t>
            </a:r>
            <a:r>
              <a:rPr lang="en-US" sz="4800" dirty="0">
                <a:latin typeface="Menlo" charset="0"/>
                <a:ea typeface="Menlo" charset="0"/>
                <a:cs typeface="Menlo" charset="0"/>
              </a:rPr>
              <a:t> are different versions of the </a:t>
            </a:r>
            <a:r>
              <a:rPr lang="en-US" sz="4800" u="sng" dirty="0">
                <a:latin typeface="Menlo" charset="0"/>
                <a:ea typeface="Menlo" charset="0"/>
                <a:cs typeface="Menlo" charset="0"/>
              </a:rPr>
              <a:t>same commit</a:t>
            </a:r>
            <a:r>
              <a:rPr lang="en-US" sz="4800" dirty="0">
                <a:latin typeface="Menlo" charset="0"/>
                <a:ea typeface="Menlo" charset="0"/>
                <a:cs typeface="Menlo" charset="0"/>
              </a:rPr>
              <a:t>. </a:t>
            </a:r>
            <a:r>
              <a:rPr lang="en-US" sz="4800" b="1" dirty="0">
                <a:latin typeface="Menlo" charset="0"/>
                <a:ea typeface="Menlo" charset="0"/>
                <a:cs typeface="Menlo" charset="0"/>
              </a:rPr>
              <a:t>Ancestors</a:t>
            </a:r>
            <a:r>
              <a:rPr lang="en-US" sz="4800" dirty="0">
                <a:latin typeface="Menlo" charset="0"/>
                <a:ea typeface="Menlo" charset="0"/>
                <a:cs typeface="Menlo" charset="0"/>
              </a:rPr>
              <a:t> and </a:t>
            </a:r>
            <a:r>
              <a:rPr lang="en-US" sz="4800" b="1" dirty="0">
                <a:latin typeface="Menlo" charset="0"/>
                <a:ea typeface="Menlo" charset="0"/>
                <a:cs typeface="Menlo" charset="0"/>
              </a:rPr>
              <a:t>Descendants</a:t>
            </a:r>
            <a:r>
              <a:rPr lang="en-US" sz="4800" dirty="0">
                <a:latin typeface="Menlo" charset="0"/>
                <a:ea typeface="Menlo" charset="0"/>
                <a:cs typeface="Menlo" charset="0"/>
              </a:rPr>
              <a:t> are </a:t>
            </a:r>
            <a:r>
              <a:rPr lang="en-US" sz="4800" u="sng" dirty="0">
                <a:latin typeface="Menlo" charset="0"/>
                <a:ea typeface="Menlo" charset="0"/>
                <a:cs typeface="Menlo" charset="0"/>
              </a:rPr>
              <a:t>different commits</a:t>
            </a:r>
            <a:r>
              <a:rPr lang="en-US" sz="4800" dirty="0">
                <a:latin typeface="Menlo" charset="0"/>
                <a:ea typeface="Menlo" charset="0"/>
                <a:cs typeface="Menlo" charset="0"/>
              </a:rPr>
              <a:t>. </a:t>
            </a:r>
          </a:p>
          <a:p>
            <a:pPr lvl="2">
              <a:lnSpc>
                <a:spcPct val="200000"/>
              </a:lnSpc>
            </a:pPr>
            <a:endParaRPr lang="en-US" sz="4800" dirty="0">
              <a:latin typeface="Menlo" charset="0"/>
              <a:ea typeface="Menlo" charset="0"/>
              <a:cs typeface="Menlo" charset="0"/>
            </a:endParaRPr>
          </a:p>
        </p:txBody>
      </p:sp>
    </p:spTree>
    <p:extLst>
      <p:ext uri="{BB962C8B-B14F-4D97-AF65-F5344CB8AC3E}">
        <p14:creationId xmlns:p14="http://schemas.microsoft.com/office/powerpoint/2010/main" val="4190251677"/>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sp>
        <p:nvSpPr>
          <p:cNvPr id="41" name="Shape 41"/>
          <p:cNvSpPr/>
          <p:nvPr/>
        </p:nvSpPr>
        <p:spPr>
          <a:xfrm>
            <a:off x="2053963" y="2468880"/>
            <a:ext cx="9248022" cy="10682585"/>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pPr algn="l" defTabSz="642937">
              <a:lnSpc>
                <a:spcPct val="120000"/>
              </a:lnSpc>
              <a:defRPr sz="1800">
                <a:solidFill>
                  <a:srgbClr val="000000"/>
                </a:solidFill>
              </a:defRPr>
            </a:pPr>
            <a:r>
              <a:rPr lang="en-US" sz="3600" b="1" dirty="0">
                <a:solidFill>
                  <a:srgbClr val="FFFFFF"/>
                </a:solidFill>
                <a:latin typeface="Menlo"/>
                <a:ea typeface="Menlo"/>
                <a:cs typeface="Menlo"/>
                <a:sym typeface="Menlo"/>
              </a:rPr>
              <a:t>$ hg </a:t>
            </a:r>
            <a:r>
              <a:rPr lang="en-US" sz="3600" b="1" dirty="0" err="1">
                <a:solidFill>
                  <a:srgbClr val="FFFFFF"/>
                </a:solidFill>
                <a:latin typeface="Menlo"/>
                <a:ea typeface="Menlo"/>
                <a:cs typeface="Menlo"/>
                <a:sym typeface="Menlo"/>
              </a:rPr>
              <a:t>sl</a:t>
            </a:r>
            <a:endParaRPr lang="en-US" sz="3600" b="1" dirty="0">
              <a:solidFill>
                <a:srgbClr val="FFFFFF"/>
              </a:solidFill>
              <a:latin typeface="Menlo"/>
              <a:ea typeface="Menlo"/>
              <a:cs typeface="Menlo"/>
              <a:sym typeface="Menlo"/>
            </a:endParaRPr>
          </a:p>
          <a:p>
            <a:pPr lvl="2" algn="l" defTabSz="642937">
              <a:lnSpc>
                <a:spcPct val="120000"/>
              </a:lnSpc>
              <a:defRPr sz="1800">
                <a:solidFill>
                  <a:srgbClr val="000000"/>
                </a:solidFill>
              </a:defRPr>
            </a:pPr>
            <a:r>
              <a:rPr lang="en-US" sz="3600" dirty="0">
                <a:solidFill>
                  <a:schemeClr val="tx2"/>
                </a:solidFill>
                <a:latin typeface="Menlo"/>
                <a:ea typeface="Menlo"/>
                <a:cs typeface="Menlo"/>
                <a:sym typeface="Menlo"/>
              </a:rPr>
              <a:t>o  </a:t>
            </a:r>
            <a:r>
              <a:rPr lang="en-US" sz="3600" b="1" dirty="0">
                <a:solidFill>
                  <a:schemeClr val="accent4"/>
                </a:solidFill>
                <a:latin typeface="Menlo"/>
                <a:ea typeface="Menlo"/>
                <a:cs typeface="Menlo"/>
                <a:sym typeface="Menlo"/>
              </a:rPr>
              <a:t>2803df</a:t>
            </a:r>
            <a:r>
              <a:rPr lang="en-US" sz="3600" dirty="0">
                <a:solidFill>
                  <a:schemeClr val="tx2"/>
                </a:solidFill>
                <a:latin typeface="Menlo"/>
                <a:ea typeface="Menlo"/>
                <a:cs typeface="Menlo"/>
                <a:sym typeface="Menlo"/>
              </a:rPr>
              <a:t>  </a:t>
            </a:r>
            <a:r>
              <a:rPr lang="en-US" sz="3600" dirty="0" err="1">
                <a:solidFill>
                  <a:schemeClr val="tx2"/>
                </a:solidFill>
                <a:latin typeface="Menlo"/>
                <a:ea typeface="Menlo"/>
                <a:cs typeface="Menlo"/>
                <a:sym typeface="Menlo"/>
              </a:rPr>
              <a:t>kulshrax</a:t>
            </a:r>
            <a:endParaRPr lang="en-US" sz="3600" dirty="0">
              <a:solidFill>
                <a:schemeClr val="tx2"/>
              </a:solidFill>
              <a:latin typeface="Menlo"/>
              <a:ea typeface="Menlo"/>
              <a:cs typeface="Menlo"/>
              <a:sym typeface="Menlo"/>
            </a:endParaRPr>
          </a:p>
          <a:p>
            <a:pPr lvl="2" algn="l" defTabSz="642937">
              <a:lnSpc>
                <a:spcPct val="120000"/>
              </a:lnSpc>
              <a:defRPr sz="1800">
                <a:solidFill>
                  <a:srgbClr val="000000"/>
                </a:solidFill>
              </a:defRPr>
            </a:pPr>
            <a:r>
              <a:rPr lang="en-US" sz="3600" dirty="0">
                <a:solidFill>
                  <a:schemeClr val="tx2"/>
                </a:solidFill>
                <a:latin typeface="Menlo"/>
                <a:ea typeface="Menlo"/>
                <a:cs typeface="Menlo"/>
                <a:sym typeface="Menlo"/>
              </a:rPr>
              <a:t>|  Stacked commit 3</a:t>
            </a:r>
          </a:p>
          <a:p>
            <a:pPr lvl="2" algn="l" defTabSz="642937">
              <a:lnSpc>
                <a:spcPct val="120000"/>
              </a:lnSpc>
              <a:defRPr sz="1800">
                <a:solidFill>
                  <a:srgbClr val="000000"/>
                </a:solidFill>
              </a:defRPr>
            </a:pPr>
            <a:r>
              <a:rPr lang="en-US" sz="3600" dirty="0">
                <a:solidFill>
                  <a:schemeClr val="tx2"/>
                </a:solidFill>
                <a:latin typeface="Menlo"/>
                <a:ea typeface="Menlo"/>
                <a:cs typeface="Menlo"/>
                <a:sym typeface="Menlo"/>
              </a:rPr>
              <a:t>|</a:t>
            </a:r>
          </a:p>
          <a:p>
            <a:pPr lvl="2" algn="l" defTabSz="642937">
              <a:lnSpc>
                <a:spcPct val="120000"/>
              </a:lnSpc>
              <a:defRPr sz="1800">
                <a:solidFill>
                  <a:srgbClr val="000000"/>
                </a:solidFill>
              </a:defRPr>
            </a:pPr>
            <a:r>
              <a:rPr lang="en-US" sz="3600" dirty="0">
                <a:solidFill>
                  <a:schemeClr val="tx2"/>
                </a:solidFill>
                <a:latin typeface="Menlo"/>
                <a:ea typeface="Menlo"/>
                <a:cs typeface="Menlo"/>
                <a:sym typeface="Menlo"/>
              </a:rPr>
              <a:t>@  </a:t>
            </a:r>
            <a:r>
              <a:rPr lang="en-US" sz="3600" b="1" dirty="0">
                <a:solidFill>
                  <a:schemeClr val="accent4"/>
                </a:solidFill>
                <a:latin typeface="Menlo"/>
                <a:ea typeface="Menlo"/>
                <a:cs typeface="Menlo"/>
                <a:sym typeface="Menlo"/>
              </a:rPr>
              <a:t>497cd6</a:t>
            </a:r>
            <a:r>
              <a:rPr lang="en-US" sz="3600" dirty="0">
                <a:solidFill>
                  <a:schemeClr val="tx2"/>
                </a:solidFill>
                <a:latin typeface="Menlo"/>
                <a:ea typeface="Menlo"/>
                <a:cs typeface="Menlo"/>
                <a:sym typeface="Menlo"/>
              </a:rPr>
              <a:t>  </a:t>
            </a:r>
            <a:r>
              <a:rPr lang="en-US" sz="3600" dirty="0" err="1">
                <a:solidFill>
                  <a:schemeClr val="tx2"/>
                </a:solidFill>
                <a:latin typeface="Menlo"/>
                <a:ea typeface="Menlo"/>
                <a:cs typeface="Menlo"/>
                <a:sym typeface="Menlo"/>
              </a:rPr>
              <a:t>kulshrax</a:t>
            </a:r>
            <a:endParaRPr lang="en-US" sz="3600" dirty="0">
              <a:solidFill>
                <a:schemeClr val="tx2"/>
              </a:solidFill>
              <a:latin typeface="Menlo"/>
              <a:ea typeface="Menlo"/>
              <a:cs typeface="Menlo"/>
              <a:sym typeface="Menlo"/>
            </a:endParaRPr>
          </a:p>
          <a:p>
            <a:pPr lvl="2" algn="l" defTabSz="642937">
              <a:lnSpc>
                <a:spcPct val="120000"/>
              </a:lnSpc>
              <a:defRPr sz="1800">
                <a:solidFill>
                  <a:srgbClr val="000000"/>
                </a:solidFill>
              </a:defRPr>
            </a:pPr>
            <a:r>
              <a:rPr lang="en-US" sz="3600" dirty="0">
                <a:solidFill>
                  <a:schemeClr val="tx2"/>
                </a:solidFill>
                <a:latin typeface="Menlo"/>
                <a:ea typeface="Menlo"/>
                <a:cs typeface="Menlo"/>
                <a:sym typeface="Menlo"/>
              </a:rPr>
              <a:t>|  </a:t>
            </a:r>
            <a:r>
              <a:rPr lang="en-US" sz="3600" dirty="0">
                <a:solidFill>
                  <a:srgbClr val="FF40FF"/>
                </a:solidFill>
                <a:latin typeface="Menlo"/>
                <a:ea typeface="Menlo"/>
                <a:cs typeface="Menlo"/>
                <a:sym typeface="Menlo"/>
              </a:rPr>
              <a:t>Stacked commit 2</a:t>
            </a:r>
          </a:p>
          <a:p>
            <a:pPr lvl="2" algn="l" defTabSz="642937">
              <a:lnSpc>
                <a:spcPct val="120000"/>
              </a:lnSpc>
              <a:defRPr sz="1800">
                <a:solidFill>
                  <a:srgbClr val="000000"/>
                </a:solidFill>
              </a:defRPr>
            </a:pPr>
            <a:r>
              <a:rPr lang="en-US" sz="3600" dirty="0">
                <a:solidFill>
                  <a:schemeClr val="tx2"/>
                </a:solidFill>
                <a:latin typeface="Menlo"/>
                <a:ea typeface="Menlo"/>
                <a:cs typeface="Menlo"/>
                <a:sym typeface="Menlo"/>
              </a:rPr>
              <a:t>|</a:t>
            </a:r>
          </a:p>
          <a:p>
            <a:pPr lvl="2" algn="l" defTabSz="642937">
              <a:lnSpc>
                <a:spcPct val="120000"/>
              </a:lnSpc>
              <a:defRPr sz="1800">
                <a:solidFill>
                  <a:srgbClr val="000000"/>
                </a:solidFill>
              </a:defRPr>
            </a:pPr>
            <a:r>
              <a:rPr lang="en-US" sz="3600" dirty="0">
                <a:solidFill>
                  <a:schemeClr val="tx2"/>
                </a:solidFill>
                <a:latin typeface="Menlo"/>
                <a:ea typeface="Menlo"/>
                <a:cs typeface="Menlo"/>
                <a:sym typeface="Menlo"/>
              </a:rPr>
              <a:t>o  </a:t>
            </a:r>
            <a:r>
              <a:rPr lang="en-US" sz="3600" b="1" dirty="0">
                <a:solidFill>
                  <a:schemeClr val="accent4"/>
                </a:solidFill>
                <a:latin typeface="Menlo"/>
                <a:ea typeface="Menlo"/>
                <a:cs typeface="Menlo"/>
                <a:sym typeface="Menlo"/>
              </a:rPr>
              <a:t>1bd4b8</a:t>
            </a:r>
            <a:r>
              <a:rPr lang="en-US" sz="3600" dirty="0">
                <a:solidFill>
                  <a:schemeClr val="tx2"/>
                </a:solidFill>
                <a:latin typeface="Menlo"/>
                <a:ea typeface="Menlo"/>
                <a:cs typeface="Menlo"/>
                <a:sym typeface="Menlo"/>
              </a:rPr>
              <a:t>  </a:t>
            </a:r>
            <a:r>
              <a:rPr lang="en-US" sz="3600" dirty="0" err="1">
                <a:solidFill>
                  <a:schemeClr val="tx2"/>
                </a:solidFill>
                <a:latin typeface="Menlo"/>
                <a:ea typeface="Menlo"/>
                <a:cs typeface="Menlo"/>
                <a:sym typeface="Menlo"/>
              </a:rPr>
              <a:t>kulshrax</a:t>
            </a:r>
            <a:endParaRPr lang="en-US" sz="3600" dirty="0">
              <a:solidFill>
                <a:schemeClr val="tx2"/>
              </a:solidFill>
              <a:latin typeface="Menlo"/>
              <a:ea typeface="Menlo"/>
              <a:cs typeface="Menlo"/>
              <a:sym typeface="Menlo"/>
            </a:endParaRPr>
          </a:p>
          <a:p>
            <a:pPr lvl="2" algn="l" defTabSz="642937">
              <a:lnSpc>
                <a:spcPct val="120000"/>
              </a:lnSpc>
              <a:defRPr sz="1800">
                <a:solidFill>
                  <a:srgbClr val="000000"/>
                </a:solidFill>
              </a:defRPr>
            </a:pPr>
            <a:r>
              <a:rPr lang="en-US" sz="3600" dirty="0">
                <a:solidFill>
                  <a:schemeClr val="tx2"/>
                </a:solidFill>
                <a:latin typeface="Menlo"/>
                <a:ea typeface="Menlo"/>
                <a:cs typeface="Menlo"/>
                <a:sym typeface="Menlo"/>
              </a:rPr>
              <a:t>|  Stacked commit 1</a:t>
            </a:r>
          </a:p>
          <a:p>
            <a:pPr lvl="2" algn="l" defTabSz="642937">
              <a:lnSpc>
                <a:spcPct val="120000"/>
              </a:lnSpc>
              <a:defRPr sz="1800">
                <a:solidFill>
                  <a:srgbClr val="000000"/>
                </a:solidFill>
              </a:defRPr>
            </a:pPr>
            <a:r>
              <a:rPr lang="en-US" sz="3600" dirty="0">
                <a:solidFill>
                  <a:schemeClr val="tx2"/>
                </a:solidFill>
                <a:latin typeface="Menlo"/>
                <a:ea typeface="Menlo"/>
                <a:cs typeface="Menlo"/>
                <a:sym typeface="Menlo"/>
              </a:rPr>
              <a:t>~</a:t>
            </a:r>
          </a:p>
          <a:p>
            <a:pPr lvl="2"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p:txBody>
      </p:sp>
      <p:sp>
        <p:nvSpPr>
          <p:cNvPr id="42" name="Shape 42"/>
          <p:cNvSpPr/>
          <p:nvPr/>
        </p:nvSpPr>
        <p:spPr>
          <a:xfrm>
            <a:off x="1491288" y="620959"/>
            <a:ext cx="21337925" cy="1308050"/>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gn="l">
              <a:lnSpc>
                <a:spcPct val="80000"/>
              </a:lnSpc>
              <a:defRPr sz="10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0000" b="1" dirty="0">
                <a:solidFill>
                  <a:srgbClr val="FFFFFF"/>
                </a:solidFill>
              </a:rPr>
              <a:t>Hidden Commits</a:t>
            </a:r>
            <a:endParaRPr sz="10000" b="1" dirty="0">
              <a:solidFill>
                <a:srgbClr val="FFFFFF"/>
              </a:solidFill>
            </a:endParaRPr>
          </a:p>
        </p:txBody>
      </p:sp>
      <p:sp>
        <p:nvSpPr>
          <p:cNvPr id="4" name="Shape 41"/>
          <p:cNvSpPr/>
          <p:nvPr/>
        </p:nvSpPr>
        <p:spPr>
          <a:xfrm>
            <a:off x="10587571" y="2468880"/>
            <a:ext cx="22105843" cy="1531700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pPr algn="l" defTabSz="642937">
              <a:lnSpc>
                <a:spcPct val="120000"/>
              </a:lnSpc>
              <a:defRPr sz="1800">
                <a:solidFill>
                  <a:srgbClr val="000000"/>
                </a:solidFill>
              </a:defRPr>
            </a:pPr>
            <a:r>
              <a:rPr lang="en-US" sz="3600" b="1" dirty="0">
                <a:solidFill>
                  <a:srgbClr val="FFFFFF"/>
                </a:solidFill>
                <a:latin typeface="Menlo"/>
                <a:ea typeface="Menlo"/>
                <a:cs typeface="Menlo"/>
                <a:sym typeface="Menlo"/>
              </a:rPr>
              <a:t>$ hg </a:t>
            </a:r>
            <a:r>
              <a:rPr lang="en-US" sz="3600" b="1" dirty="0" err="1">
                <a:solidFill>
                  <a:srgbClr val="FFFFFF"/>
                </a:solidFill>
                <a:latin typeface="Menlo"/>
                <a:ea typeface="Menlo"/>
                <a:cs typeface="Menlo"/>
                <a:sym typeface="Menlo"/>
              </a:rPr>
              <a:t>sl</a:t>
            </a:r>
            <a:r>
              <a:rPr lang="en-US" sz="3600" b="1" dirty="0">
                <a:solidFill>
                  <a:srgbClr val="FFFFFF"/>
                </a:solidFill>
                <a:latin typeface="Menlo"/>
                <a:ea typeface="Menlo"/>
                <a:cs typeface="Menlo"/>
                <a:sym typeface="Menlo"/>
              </a:rPr>
              <a:t> --hidden</a:t>
            </a: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o  </a:t>
            </a:r>
            <a:r>
              <a:rPr lang="en-US" sz="3600" b="1" dirty="0">
                <a:solidFill>
                  <a:schemeClr val="accent4"/>
                </a:solidFill>
                <a:latin typeface="Menlo"/>
                <a:ea typeface="Menlo"/>
                <a:cs typeface="Menlo"/>
                <a:sym typeface="Menlo"/>
              </a:rPr>
              <a:t>2803df</a:t>
            </a:r>
            <a:r>
              <a:rPr lang="en-US" sz="3600" dirty="0">
                <a:solidFill>
                  <a:schemeClr val="tx1"/>
                </a:solidFill>
                <a:latin typeface="Menlo"/>
                <a:ea typeface="Menlo"/>
                <a:cs typeface="Menlo"/>
                <a:sym typeface="Menlo"/>
              </a:rPr>
              <a:t>  </a:t>
            </a:r>
            <a:r>
              <a:rPr lang="en-US" sz="3600" dirty="0" err="1">
                <a:solidFill>
                  <a:schemeClr val="tx1"/>
                </a:solidFill>
                <a:latin typeface="Menlo"/>
                <a:ea typeface="Menlo"/>
                <a:cs typeface="Menlo"/>
                <a:sym typeface="Menlo"/>
              </a:rPr>
              <a:t>kulshrax</a:t>
            </a:r>
            <a:endParaRPr lang="en-US" sz="3600" dirty="0">
              <a:solidFill>
                <a:schemeClr val="tx1"/>
              </a:solidFill>
              <a:latin typeface="Menlo"/>
              <a:ea typeface="Menlo"/>
              <a:cs typeface="Menlo"/>
              <a:sym typeface="Menlo"/>
            </a:endParaRP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  Stacked commit 3</a:t>
            </a: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a:t>
            </a: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  </a:t>
            </a:r>
            <a:r>
              <a:rPr lang="en-US" sz="3600" b="1" dirty="0">
                <a:solidFill>
                  <a:schemeClr val="accent4"/>
                </a:solidFill>
                <a:latin typeface="Menlo"/>
                <a:ea typeface="Menlo"/>
                <a:cs typeface="Menlo"/>
                <a:sym typeface="Menlo"/>
              </a:rPr>
              <a:t>497cd6</a:t>
            </a:r>
            <a:r>
              <a:rPr lang="en-US" sz="3600" dirty="0">
                <a:solidFill>
                  <a:schemeClr val="tx1"/>
                </a:solidFill>
                <a:latin typeface="Menlo"/>
                <a:ea typeface="Menlo"/>
                <a:cs typeface="Menlo"/>
                <a:sym typeface="Menlo"/>
              </a:rPr>
              <a:t>  </a:t>
            </a:r>
            <a:r>
              <a:rPr lang="en-US" sz="3600" dirty="0" err="1">
                <a:solidFill>
                  <a:schemeClr val="tx1"/>
                </a:solidFill>
                <a:latin typeface="Menlo"/>
                <a:ea typeface="Menlo"/>
                <a:cs typeface="Menlo"/>
                <a:sym typeface="Menlo"/>
              </a:rPr>
              <a:t>kulshrax</a:t>
            </a:r>
            <a:endParaRPr lang="en-US" sz="3600" dirty="0">
              <a:solidFill>
                <a:schemeClr val="tx1"/>
              </a:solidFill>
              <a:latin typeface="Menlo"/>
              <a:ea typeface="Menlo"/>
              <a:cs typeface="Menlo"/>
              <a:sym typeface="Menlo"/>
            </a:endParaRP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  </a:t>
            </a:r>
            <a:r>
              <a:rPr lang="en-US" sz="3600" dirty="0">
                <a:solidFill>
                  <a:srgbClr val="FF40FF"/>
                </a:solidFill>
                <a:latin typeface="Menlo"/>
                <a:ea typeface="Menlo"/>
                <a:cs typeface="Menlo"/>
                <a:sym typeface="Menlo"/>
              </a:rPr>
              <a:t>Stacked commit 2</a:t>
            </a: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a:t>
            </a: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 x  </a:t>
            </a:r>
            <a:r>
              <a:rPr lang="en-US" sz="3600" b="1" dirty="0">
                <a:solidFill>
                  <a:schemeClr val="accent4"/>
                </a:solidFill>
                <a:latin typeface="Menlo"/>
                <a:ea typeface="Menlo"/>
                <a:cs typeface="Menlo"/>
                <a:sym typeface="Menlo"/>
              </a:rPr>
              <a:t>959741</a:t>
            </a:r>
            <a:r>
              <a:rPr lang="en-US" sz="3600" dirty="0">
                <a:solidFill>
                  <a:schemeClr val="tx1"/>
                </a:solidFill>
                <a:latin typeface="Menlo"/>
                <a:ea typeface="Menlo"/>
                <a:cs typeface="Menlo"/>
                <a:sym typeface="Menlo"/>
              </a:rPr>
              <a:t> </a:t>
            </a:r>
            <a:r>
              <a:rPr lang="en-US" sz="3600" dirty="0">
                <a:solidFill>
                  <a:schemeClr val="bg1">
                    <a:lumMod val="60000"/>
                    <a:lumOff val="40000"/>
                  </a:schemeClr>
                </a:solidFill>
                <a:latin typeface="Menlo"/>
                <a:ea typeface="Menlo"/>
                <a:cs typeface="Menlo"/>
                <a:sym typeface="Menlo"/>
              </a:rPr>
              <a:t>(Rebased as 2803df)  </a:t>
            </a:r>
            <a:r>
              <a:rPr lang="en-US" sz="3600" dirty="0" err="1">
                <a:solidFill>
                  <a:schemeClr val="bg1">
                    <a:lumMod val="60000"/>
                    <a:lumOff val="40000"/>
                  </a:schemeClr>
                </a:solidFill>
                <a:latin typeface="Menlo"/>
                <a:ea typeface="Menlo"/>
                <a:cs typeface="Menlo"/>
                <a:sym typeface="Menlo"/>
              </a:rPr>
              <a:t>kulshrax</a:t>
            </a:r>
            <a:endParaRPr lang="en-US" sz="3600" dirty="0">
              <a:solidFill>
                <a:schemeClr val="bg1">
                  <a:lumMod val="60000"/>
                  <a:lumOff val="40000"/>
                </a:schemeClr>
              </a:solidFill>
              <a:latin typeface="Menlo"/>
              <a:ea typeface="Menlo"/>
              <a:cs typeface="Menlo"/>
              <a:sym typeface="Menlo"/>
            </a:endParaRP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 |  </a:t>
            </a:r>
            <a:r>
              <a:rPr lang="en-US" sz="3600" dirty="0">
                <a:solidFill>
                  <a:schemeClr val="bg1">
                    <a:lumMod val="60000"/>
                    <a:lumOff val="40000"/>
                  </a:schemeClr>
                </a:solidFill>
                <a:latin typeface="Menlo"/>
                <a:ea typeface="Menlo"/>
                <a:cs typeface="Menlo"/>
                <a:sym typeface="Menlo"/>
              </a:rPr>
              <a:t>Stacked commit 3</a:t>
            </a: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 |</a:t>
            </a: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 x  </a:t>
            </a:r>
            <a:r>
              <a:rPr lang="en-US" sz="3600" b="1" dirty="0">
                <a:solidFill>
                  <a:schemeClr val="accent4"/>
                </a:solidFill>
                <a:latin typeface="Menlo"/>
                <a:ea typeface="Menlo"/>
                <a:cs typeface="Menlo"/>
                <a:sym typeface="Menlo"/>
              </a:rPr>
              <a:t>fb84c3</a:t>
            </a:r>
            <a:r>
              <a:rPr lang="en-US" sz="3600" dirty="0">
                <a:solidFill>
                  <a:schemeClr val="tx1"/>
                </a:solidFill>
                <a:latin typeface="Menlo"/>
                <a:ea typeface="Menlo"/>
                <a:cs typeface="Menlo"/>
                <a:sym typeface="Menlo"/>
              </a:rPr>
              <a:t> </a:t>
            </a:r>
            <a:r>
              <a:rPr lang="en-US" sz="3600" dirty="0">
                <a:solidFill>
                  <a:schemeClr val="bg1">
                    <a:lumMod val="60000"/>
                    <a:lumOff val="40000"/>
                  </a:schemeClr>
                </a:solidFill>
                <a:latin typeface="Menlo"/>
                <a:ea typeface="Menlo"/>
                <a:cs typeface="Menlo"/>
                <a:sym typeface="Menlo"/>
              </a:rPr>
              <a:t>(Amended as 497cd6)  </a:t>
            </a:r>
            <a:r>
              <a:rPr lang="en-US" sz="3600" dirty="0" err="1">
                <a:solidFill>
                  <a:schemeClr val="bg1">
                    <a:lumMod val="60000"/>
                    <a:lumOff val="40000"/>
                  </a:schemeClr>
                </a:solidFill>
                <a:latin typeface="Menlo"/>
                <a:ea typeface="Menlo"/>
                <a:cs typeface="Menlo"/>
                <a:sym typeface="Menlo"/>
              </a:rPr>
              <a:t>kulshrax</a:t>
            </a:r>
            <a:endParaRPr lang="en-US" sz="3600" dirty="0">
              <a:solidFill>
                <a:schemeClr val="bg1">
                  <a:lumMod val="60000"/>
                  <a:lumOff val="40000"/>
                </a:schemeClr>
              </a:solidFill>
              <a:latin typeface="Menlo"/>
              <a:ea typeface="Menlo"/>
              <a:cs typeface="Menlo"/>
              <a:sym typeface="Menlo"/>
            </a:endParaRP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   </a:t>
            </a:r>
            <a:r>
              <a:rPr lang="en-US" sz="3600" dirty="0">
                <a:solidFill>
                  <a:schemeClr val="bg1">
                    <a:lumMod val="60000"/>
                    <a:lumOff val="40000"/>
                  </a:schemeClr>
                </a:solidFill>
                <a:latin typeface="Menlo"/>
                <a:ea typeface="Menlo"/>
                <a:cs typeface="Menlo"/>
                <a:sym typeface="Menlo"/>
              </a:rPr>
              <a:t>Stacked commit 2</a:t>
            </a: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a:t>
            </a: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o  </a:t>
            </a:r>
            <a:r>
              <a:rPr lang="en-US" sz="3600" b="1" dirty="0">
                <a:solidFill>
                  <a:schemeClr val="accent4"/>
                </a:solidFill>
                <a:latin typeface="Menlo"/>
                <a:ea typeface="Menlo"/>
                <a:cs typeface="Menlo"/>
                <a:sym typeface="Menlo"/>
              </a:rPr>
              <a:t>1bd4b8</a:t>
            </a:r>
            <a:r>
              <a:rPr lang="en-US" sz="3600" dirty="0">
                <a:solidFill>
                  <a:schemeClr val="tx1"/>
                </a:solidFill>
                <a:latin typeface="Menlo"/>
                <a:ea typeface="Menlo"/>
                <a:cs typeface="Menlo"/>
                <a:sym typeface="Menlo"/>
              </a:rPr>
              <a:t>  </a:t>
            </a:r>
            <a:r>
              <a:rPr lang="en-US" sz="3600" dirty="0" err="1">
                <a:solidFill>
                  <a:schemeClr val="tx1"/>
                </a:solidFill>
                <a:latin typeface="Menlo"/>
                <a:ea typeface="Menlo"/>
                <a:cs typeface="Menlo"/>
                <a:sym typeface="Menlo"/>
              </a:rPr>
              <a:t>kulshrax</a:t>
            </a:r>
            <a:endParaRPr lang="en-US" sz="3600" dirty="0">
              <a:solidFill>
                <a:schemeClr val="tx1"/>
              </a:solidFill>
              <a:latin typeface="Menlo"/>
              <a:ea typeface="Menlo"/>
              <a:cs typeface="Menlo"/>
              <a:sym typeface="Menlo"/>
            </a:endParaRP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  Stacked commit 1</a:t>
            </a:r>
          </a:p>
          <a:p>
            <a:pPr lvl="2" algn="l" defTabSz="642937">
              <a:lnSpc>
                <a:spcPct val="120000"/>
              </a:lnSpc>
              <a:defRPr sz="1800">
                <a:solidFill>
                  <a:srgbClr val="000000"/>
                </a:solidFill>
              </a:defRPr>
            </a:pPr>
            <a:r>
              <a:rPr lang="en-US" sz="3600" dirty="0">
                <a:solidFill>
                  <a:schemeClr val="tx1"/>
                </a:solidFill>
                <a:latin typeface="Menlo"/>
                <a:ea typeface="Menlo"/>
                <a:cs typeface="Menlo"/>
                <a:sym typeface="Menlo"/>
              </a:rPr>
              <a:t>~</a:t>
            </a:r>
          </a:p>
          <a:p>
            <a:pPr lvl="2" algn="l" defTabSz="642937">
              <a:lnSpc>
                <a:spcPct val="120000"/>
              </a:lnSpc>
              <a:defRPr sz="1800">
                <a:solidFill>
                  <a:srgbClr val="000000"/>
                </a:solidFill>
              </a:defRPr>
            </a:pPr>
            <a:endParaRPr lang="en-US" sz="3600" dirty="0">
              <a:solidFill>
                <a:schemeClr val="tx2"/>
              </a:solidFill>
              <a:latin typeface="Menlo"/>
              <a:ea typeface="Menlo"/>
              <a:cs typeface="Menlo"/>
              <a:sym typeface="Menlo"/>
            </a:endParaRPr>
          </a:p>
        </p:txBody>
      </p:sp>
    </p:spTree>
    <p:extLst>
      <p:ext uri="{BB962C8B-B14F-4D97-AF65-F5344CB8AC3E}">
        <p14:creationId xmlns:p14="http://schemas.microsoft.com/office/powerpoint/2010/main" val="1015361309"/>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724086" cy="7881088"/>
          </a:xfrm>
        </p:spPr>
        <p:txBody>
          <a:bodyPr/>
          <a:lstStyle/>
          <a:p>
            <a:pPr>
              <a:lnSpc>
                <a:spcPct val="150000"/>
              </a:lnSpc>
            </a:pPr>
            <a:r>
              <a:rPr lang="en-US" sz="3600" b="1" dirty="0">
                <a:latin typeface="Menlo" charset="0"/>
                <a:ea typeface="Menlo" charset="0"/>
                <a:cs typeface="Menlo" charset="0"/>
              </a:rPr>
              <a:t>hg hide </a:t>
            </a:r>
            <a:r>
              <a:rPr lang="en-US" sz="4400" dirty="0">
                <a:latin typeface="FreightSansLFPro" charset="0"/>
                <a:ea typeface="FreightSansLFPro" charset="0"/>
                <a:cs typeface="FreightSansLFPro" charset="0"/>
              </a:rPr>
              <a:t>hides commits</a:t>
            </a:r>
          </a:p>
          <a:p>
            <a:pPr>
              <a:lnSpc>
                <a:spcPct val="150000"/>
              </a:lnSpc>
            </a:pPr>
            <a:r>
              <a:rPr lang="en-US" sz="4400" dirty="0">
                <a:latin typeface="FreightSansLFPro" charset="0"/>
                <a:ea typeface="FreightSansLFPro" charset="0"/>
                <a:cs typeface="FreightSansLFPro" charset="0"/>
              </a:rPr>
              <a:t>Does not delete commit</a:t>
            </a:r>
          </a:p>
          <a:p>
            <a:pPr>
              <a:lnSpc>
                <a:spcPct val="150000"/>
              </a:lnSpc>
            </a:pPr>
            <a:r>
              <a:rPr lang="en-US" sz="4400" dirty="0">
                <a:latin typeface="FreightSansLFPro" charset="0"/>
                <a:ea typeface="FreightSansLFPro" charset="0"/>
                <a:cs typeface="FreightSansLFPro" charset="0"/>
              </a:rPr>
              <a:t>Hides </a:t>
            </a:r>
            <a:r>
              <a:rPr lang="en-US" sz="4400" b="1" dirty="0">
                <a:latin typeface="FreightSansLFPro" charset="0"/>
                <a:ea typeface="FreightSansLFPro" charset="0"/>
                <a:cs typeface="FreightSansLFPro" charset="0"/>
              </a:rPr>
              <a:t>all descendants</a:t>
            </a:r>
            <a:r>
              <a:rPr lang="en-US" sz="4400" dirty="0">
                <a:latin typeface="FreightSansLFPro" charset="0"/>
                <a:ea typeface="FreightSansLFPro" charset="0"/>
                <a:cs typeface="FreightSansLFPro" charset="0"/>
              </a:rPr>
              <a:t> of the specified commits</a:t>
            </a:r>
          </a:p>
          <a:p>
            <a:pPr>
              <a:lnSpc>
                <a:spcPct val="150000"/>
              </a:lnSpc>
            </a:pPr>
            <a:r>
              <a:rPr lang="en-US" sz="4400" dirty="0">
                <a:latin typeface="FreightSansLFPro" charset="0"/>
                <a:ea typeface="FreightSansLFPro" charset="0"/>
                <a:cs typeface="FreightSansLFPro" charset="0"/>
              </a:rPr>
              <a:t>Thus, these are equivalent:</a:t>
            </a:r>
          </a:p>
          <a:p>
            <a:pPr lvl="1">
              <a:lnSpc>
                <a:spcPct val="150000"/>
              </a:lnSpc>
            </a:pPr>
            <a:r>
              <a:rPr lang="en-US" sz="3200" b="1" dirty="0">
                <a:latin typeface="Menlo" charset="0"/>
                <a:ea typeface="Menlo" charset="0"/>
                <a:cs typeface="Menlo" charset="0"/>
              </a:rPr>
              <a:t>hg hide </a:t>
            </a:r>
            <a:r>
              <a:rPr lang="is-IS" sz="3200" b="1" dirty="0">
                <a:latin typeface="Menlo" charset="0"/>
                <a:ea typeface="Menlo" charset="0"/>
                <a:cs typeface="Menlo" charset="0"/>
              </a:rPr>
              <a:t>ff2f576</a:t>
            </a:r>
            <a:endParaRPr lang="en-US" sz="3200" b="1" dirty="0">
              <a:latin typeface="Menlo" charset="0"/>
              <a:ea typeface="Menlo" charset="0"/>
              <a:cs typeface="Menlo" charset="0"/>
            </a:endParaRPr>
          </a:p>
          <a:p>
            <a:pPr lvl="1">
              <a:lnSpc>
                <a:spcPct val="150000"/>
              </a:lnSpc>
            </a:pPr>
            <a:r>
              <a:rPr lang="en-US" sz="3200" b="1" dirty="0">
                <a:latin typeface="Menlo" charset="0"/>
                <a:ea typeface="Menlo" charset="0"/>
                <a:cs typeface="Menlo" charset="0"/>
              </a:rPr>
              <a:t>hg hide </a:t>
            </a:r>
            <a:r>
              <a:rPr lang="is-IS" sz="3200" b="1" dirty="0">
                <a:latin typeface="Menlo" charset="0"/>
                <a:ea typeface="Menlo" charset="0"/>
                <a:cs typeface="Menlo" charset="0"/>
              </a:rPr>
              <a:t>ff2f576</a:t>
            </a:r>
            <a:r>
              <a:rPr lang="en-US" sz="3200" b="1" dirty="0">
                <a:latin typeface="Menlo" charset="0"/>
                <a:ea typeface="Menlo" charset="0"/>
                <a:cs typeface="Menlo" charset="0"/>
              </a:rPr>
              <a:t>::</a:t>
            </a:r>
            <a:endParaRPr lang="en-US" sz="4400" dirty="0">
              <a:latin typeface="FreightSansLFPro" charset="0"/>
              <a:ea typeface="FreightSansLFPro" charset="0"/>
              <a:cs typeface="FreightSansLFPro" charset="0"/>
            </a:endParaRPr>
          </a:p>
        </p:txBody>
      </p:sp>
      <p:sp>
        <p:nvSpPr>
          <p:cNvPr id="3" name="Title 2"/>
          <p:cNvSpPr>
            <a:spLocks noGrp="1"/>
          </p:cNvSpPr>
          <p:nvPr>
            <p:ph type="title"/>
          </p:nvPr>
        </p:nvSpPr>
        <p:spPr>
          <a:xfrm>
            <a:off x="713232" y="1041400"/>
            <a:ext cx="10773866" cy="1838325"/>
          </a:xfrm>
        </p:spPr>
        <p:txBody>
          <a:bodyPr/>
          <a:lstStyle/>
          <a:p>
            <a:r>
              <a:rPr lang="en-US" dirty="0"/>
              <a:t>Hiding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a8398c9</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94147433"/>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724086" cy="7881088"/>
          </a:xfrm>
        </p:spPr>
        <p:txBody>
          <a:bodyPr/>
          <a:lstStyle/>
          <a:p>
            <a:pPr>
              <a:lnSpc>
                <a:spcPct val="150000"/>
              </a:lnSpc>
            </a:pPr>
            <a:r>
              <a:rPr lang="en-US" sz="3600" b="1" dirty="0">
                <a:latin typeface="Menlo" charset="0"/>
                <a:ea typeface="Menlo" charset="0"/>
                <a:cs typeface="Menlo" charset="0"/>
              </a:rPr>
              <a:t>hg hide </a:t>
            </a:r>
            <a:r>
              <a:rPr lang="en-US" sz="4400" dirty="0">
                <a:latin typeface="FreightSansLFPro" charset="0"/>
                <a:ea typeface="FreightSansLFPro" charset="0"/>
                <a:cs typeface="FreightSansLFPro" charset="0"/>
              </a:rPr>
              <a:t>hides commits</a:t>
            </a:r>
          </a:p>
          <a:p>
            <a:pPr>
              <a:lnSpc>
                <a:spcPct val="150000"/>
              </a:lnSpc>
            </a:pPr>
            <a:r>
              <a:rPr lang="en-US" sz="4400" dirty="0">
                <a:latin typeface="FreightSansLFPro" charset="0"/>
                <a:ea typeface="FreightSansLFPro" charset="0"/>
                <a:cs typeface="FreightSansLFPro" charset="0"/>
              </a:rPr>
              <a:t>Does not delete commit</a:t>
            </a:r>
          </a:p>
          <a:p>
            <a:pPr>
              <a:lnSpc>
                <a:spcPct val="150000"/>
              </a:lnSpc>
            </a:pPr>
            <a:r>
              <a:rPr lang="en-US" sz="4400" dirty="0">
                <a:latin typeface="FreightSansLFPro" charset="0"/>
                <a:ea typeface="FreightSansLFPro" charset="0"/>
                <a:cs typeface="FreightSansLFPro" charset="0"/>
              </a:rPr>
              <a:t>Hides </a:t>
            </a:r>
            <a:r>
              <a:rPr lang="en-US" sz="4400" b="1" dirty="0">
                <a:latin typeface="FreightSansLFPro" charset="0"/>
                <a:ea typeface="FreightSansLFPro" charset="0"/>
                <a:cs typeface="FreightSansLFPro" charset="0"/>
              </a:rPr>
              <a:t>all descendants</a:t>
            </a:r>
            <a:r>
              <a:rPr lang="en-US" sz="4400" dirty="0">
                <a:latin typeface="FreightSansLFPro" charset="0"/>
                <a:ea typeface="FreightSansLFPro" charset="0"/>
                <a:cs typeface="FreightSansLFPro" charset="0"/>
              </a:rPr>
              <a:t> of the specified commits</a:t>
            </a:r>
          </a:p>
          <a:p>
            <a:pPr>
              <a:lnSpc>
                <a:spcPct val="150000"/>
              </a:lnSpc>
            </a:pPr>
            <a:r>
              <a:rPr lang="en-US" sz="4400" dirty="0">
                <a:latin typeface="FreightSansLFPro" charset="0"/>
                <a:ea typeface="FreightSansLFPro" charset="0"/>
                <a:cs typeface="FreightSansLFPro" charset="0"/>
              </a:rPr>
              <a:t>Thus, these are equivalent:</a:t>
            </a:r>
          </a:p>
          <a:p>
            <a:pPr lvl="1">
              <a:lnSpc>
                <a:spcPct val="150000"/>
              </a:lnSpc>
            </a:pPr>
            <a:r>
              <a:rPr lang="en-US" sz="3200" b="1" dirty="0">
                <a:latin typeface="Menlo" charset="0"/>
                <a:ea typeface="Menlo" charset="0"/>
                <a:cs typeface="Menlo" charset="0"/>
              </a:rPr>
              <a:t>hg hide </a:t>
            </a:r>
            <a:r>
              <a:rPr lang="is-IS" sz="3200" b="1" dirty="0">
                <a:latin typeface="Menlo" charset="0"/>
                <a:ea typeface="Menlo" charset="0"/>
                <a:cs typeface="Menlo" charset="0"/>
              </a:rPr>
              <a:t>ff2f576</a:t>
            </a:r>
            <a:endParaRPr lang="en-US" sz="3200" b="1" dirty="0">
              <a:latin typeface="Menlo" charset="0"/>
              <a:ea typeface="Menlo" charset="0"/>
              <a:cs typeface="Menlo" charset="0"/>
            </a:endParaRPr>
          </a:p>
          <a:p>
            <a:pPr lvl="1">
              <a:lnSpc>
                <a:spcPct val="150000"/>
              </a:lnSpc>
            </a:pPr>
            <a:r>
              <a:rPr lang="en-US" sz="3200" b="1" dirty="0">
                <a:latin typeface="Menlo" charset="0"/>
                <a:ea typeface="Menlo" charset="0"/>
                <a:cs typeface="Menlo" charset="0"/>
              </a:rPr>
              <a:t>hg hide </a:t>
            </a:r>
            <a:r>
              <a:rPr lang="is-IS" sz="3200" b="1" dirty="0">
                <a:latin typeface="Menlo" charset="0"/>
                <a:ea typeface="Menlo" charset="0"/>
                <a:cs typeface="Menlo" charset="0"/>
              </a:rPr>
              <a:t>ff2f576</a:t>
            </a:r>
            <a:r>
              <a:rPr lang="en-US" sz="3200" b="1" dirty="0">
                <a:latin typeface="Menlo" charset="0"/>
                <a:ea typeface="Menlo" charset="0"/>
                <a:cs typeface="Menlo" charset="0"/>
              </a:rPr>
              <a:t>::</a:t>
            </a:r>
            <a:endParaRPr lang="en-US" sz="4400" dirty="0">
              <a:latin typeface="FreightSansLFPro" charset="0"/>
              <a:ea typeface="FreightSansLFPro" charset="0"/>
              <a:cs typeface="FreightSansLFPro" charset="0"/>
            </a:endParaRPr>
          </a:p>
        </p:txBody>
      </p:sp>
      <p:sp>
        <p:nvSpPr>
          <p:cNvPr id="3" name="Title 2"/>
          <p:cNvSpPr>
            <a:spLocks noGrp="1"/>
          </p:cNvSpPr>
          <p:nvPr>
            <p:ph type="title"/>
          </p:nvPr>
        </p:nvSpPr>
        <p:spPr>
          <a:xfrm>
            <a:off x="713232" y="1041400"/>
            <a:ext cx="10773866" cy="1838325"/>
          </a:xfrm>
        </p:spPr>
        <p:txBody>
          <a:bodyPr/>
          <a:lstStyle/>
          <a:p>
            <a:r>
              <a:rPr lang="en-US" dirty="0"/>
              <a:t>Hiding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hide .</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updated, 0 files merged, 2 files removed,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unresolved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working directory now at </a:t>
            </a:r>
            <a:r>
              <a:rPr lang="is-IS" sz="2400" dirty="0">
                <a:solidFill>
                  <a:schemeClr val="tx2"/>
                </a:solidFill>
                <a:latin typeface="Menlo"/>
                <a:ea typeface="Menlo"/>
                <a:cs typeface="Menlo"/>
                <a:sym typeface="Menlo"/>
              </a:rPr>
              <a:t>ff2f576</a:t>
            </a:r>
            <a:r>
              <a:rPr lang="en-US" sz="2400" dirty="0">
                <a:solidFill>
                  <a:schemeClr val="tx2"/>
                </a:solidFill>
                <a:latin typeface="Menlo"/>
                <a:ea typeface="Menlo"/>
                <a:cs typeface="Menlo"/>
                <a:sym typeface="Menlo"/>
              </a:rPr>
              <a:t>37080f</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2 commits pruned</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a8398c9</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3245670576"/>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724086" cy="7881088"/>
          </a:xfrm>
        </p:spPr>
        <p:txBody>
          <a:bodyPr/>
          <a:lstStyle/>
          <a:p>
            <a:pPr>
              <a:lnSpc>
                <a:spcPct val="150000"/>
              </a:lnSpc>
            </a:pPr>
            <a:r>
              <a:rPr lang="en-US" sz="3600" b="1" dirty="0">
                <a:latin typeface="Menlo" charset="0"/>
                <a:ea typeface="Menlo" charset="0"/>
                <a:cs typeface="Menlo" charset="0"/>
              </a:rPr>
              <a:t>hg hide </a:t>
            </a:r>
            <a:r>
              <a:rPr lang="en-US" sz="4400" dirty="0">
                <a:latin typeface="FreightSansLFPro" charset="0"/>
                <a:ea typeface="FreightSansLFPro" charset="0"/>
                <a:cs typeface="FreightSansLFPro" charset="0"/>
              </a:rPr>
              <a:t>hides commits</a:t>
            </a:r>
          </a:p>
          <a:p>
            <a:pPr>
              <a:lnSpc>
                <a:spcPct val="150000"/>
              </a:lnSpc>
            </a:pPr>
            <a:r>
              <a:rPr lang="en-US" sz="4400" dirty="0">
                <a:latin typeface="FreightSansLFPro" charset="0"/>
                <a:ea typeface="FreightSansLFPro" charset="0"/>
                <a:cs typeface="FreightSansLFPro" charset="0"/>
              </a:rPr>
              <a:t>Does not delete commit</a:t>
            </a:r>
          </a:p>
          <a:p>
            <a:pPr>
              <a:lnSpc>
                <a:spcPct val="150000"/>
              </a:lnSpc>
            </a:pPr>
            <a:r>
              <a:rPr lang="en-US" sz="4400" dirty="0">
                <a:latin typeface="FreightSansLFPro" charset="0"/>
                <a:ea typeface="FreightSansLFPro" charset="0"/>
                <a:cs typeface="FreightSansLFPro" charset="0"/>
              </a:rPr>
              <a:t>Hides </a:t>
            </a:r>
            <a:r>
              <a:rPr lang="en-US" sz="4400" b="1" dirty="0">
                <a:latin typeface="FreightSansLFPro" charset="0"/>
                <a:ea typeface="FreightSansLFPro" charset="0"/>
                <a:cs typeface="FreightSansLFPro" charset="0"/>
              </a:rPr>
              <a:t>all descendants</a:t>
            </a:r>
            <a:r>
              <a:rPr lang="en-US" sz="4400" dirty="0">
                <a:latin typeface="FreightSansLFPro" charset="0"/>
                <a:ea typeface="FreightSansLFPro" charset="0"/>
                <a:cs typeface="FreightSansLFPro" charset="0"/>
              </a:rPr>
              <a:t> of the specified commits</a:t>
            </a:r>
          </a:p>
          <a:p>
            <a:pPr>
              <a:lnSpc>
                <a:spcPct val="150000"/>
              </a:lnSpc>
            </a:pPr>
            <a:r>
              <a:rPr lang="en-US" sz="4400" dirty="0">
                <a:latin typeface="FreightSansLFPro" charset="0"/>
                <a:ea typeface="FreightSansLFPro" charset="0"/>
                <a:cs typeface="FreightSansLFPro" charset="0"/>
              </a:rPr>
              <a:t>Thus, these are equivalent:</a:t>
            </a:r>
          </a:p>
          <a:p>
            <a:pPr lvl="1">
              <a:lnSpc>
                <a:spcPct val="150000"/>
              </a:lnSpc>
            </a:pPr>
            <a:r>
              <a:rPr lang="en-US" sz="3200" b="1" dirty="0">
                <a:latin typeface="Menlo" charset="0"/>
                <a:ea typeface="Menlo" charset="0"/>
                <a:cs typeface="Menlo" charset="0"/>
              </a:rPr>
              <a:t>hg hide </a:t>
            </a:r>
            <a:r>
              <a:rPr lang="is-IS" sz="3200" b="1" dirty="0">
                <a:latin typeface="Menlo" charset="0"/>
                <a:ea typeface="Menlo" charset="0"/>
                <a:cs typeface="Menlo" charset="0"/>
              </a:rPr>
              <a:t>ff2f576</a:t>
            </a:r>
            <a:endParaRPr lang="en-US" sz="3200" b="1" dirty="0">
              <a:latin typeface="Menlo" charset="0"/>
              <a:ea typeface="Menlo" charset="0"/>
              <a:cs typeface="Menlo" charset="0"/>
            </a:endParaRPr>
          </a:p>
          <a:p>
            <a:pPr lvl="1">
              <a:lnSpc>
                <a:spcPct val="150000"/>
              </a:lnSpc>
            </a:pPr>
            <a:r>
              <a:rPr lang="en-US" sz="3200" b="1" dirty="0">
                <a:latin typeface="Menlo" charset="0"/>
                <a:ea typeface="Menlo" charset="0"/>
                <a:cs typeface="Menlo" charset="0"/>
              </a:rPr>
              <a:t>hg hide </a:t>
            </a:r>
            <a:r>
              <a:rPr lang="is-IS" sz="3200" b="1" dirty="0">
                <a:latin typeface="Menlo" charset="0"/>
                <a:ea typeface="Menlo" charset="0"/>
                <a:cs typeface="Menlo" charset="0"/>
              </a:rPr>
              <a:t>ff2f576</a:t>
            </a:r>
            <a:r>
              <a:rPr lang="en-US" sz="3200" b="1" dirty="0">
                <a:latin typeface="Menlo" charset="0"/>
                <a:ea typeface="Menlo" charset="0"/>
                <a:cs typeface="Menlo" charset="0"/>
              </a:rPr>
              <a:t>::</a:t>
            </a:r>
            <a:endParaRPr lang="en-US" sz="4400" dirty="0">
              <a:latin typeface="FreightSansLFPro" charset="0"/>
              <a:ea typeface="FreightSansLFPro" charset="0"/>
              <a:cs typeface="FreightSansLFPro" charset="0"/>
            </a:endParaRPr>
          </a:p>
        </p:txBody>
      </p:sp>
      <p:sp>
        <p:nvSpPr>
          <p:cNvPr id="3" name="Title 2"/>
          <p:cNvSpPr>
            <a:spLocks noGrp="1"/>
          </p:cNvSpPr>
          <p:nvPr>
            <p:ph type="title"/>
          </p:nvPr>
        </p:nvSpPr>
        <p:spPr>
          <a:xfrm>
            <a:off x="713232" y="1041400"/>
            <a:ext cx="10773866" cy="1838325"/>
          </a:xfrm>
        </p:spPr>
        <p:txBody>
          <a:bodyPr/>
          <a:lstStyle/>
          <a:p>
            <a:r>
              <a:rPr lang="en-US" dirty="0"/>
              <a:t>Hiding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hide .</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updated, 0 files merged, 2 files removed,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unresolved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working directory now at </a:t>
            </a:r>
            <a:r>
              <a:rPr lang="is-IS" sz="2400" dirty="0">
                <a:solidFill>
                  <a:schemeClr val="tx2"/>
                </a:solidFill>
                <a:latin typeface="Menlo"/>
                <a:ea typeface="Menlo"/>
                <a:cs typeface="Menlo"/>
                <a:sym typeface="Menlo"/>
              </a:rPr>
              <a:t>ff2f576</a:t>
            </a:r>
            <a:r>
              <a:rPr lang="en-US" sz="2400" dirty="0">
                <a:solidFill>
                  <a:schemeClr val="tx2"/>
                </a:solidFill>
                <a:latin typeface="Menlo"/>
                <a:ea typeface="Menlo"/>
                <a:cs typeface="Menlo"/>
                <a:sym typeface="Menlo"/>
              </a:rPr>
              <a:t>37080f</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2 commits pruned</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73105640"/>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580016" cy="7881088"/>
          </a:xfrm>
        </p:spPr>
        <p:txBody>
          <a:bodyPr/>
          <a:lstStyle/>
          <a:p>
            <a:pPr>
              <a:lnSpc>
                <a:spcPct val="150000"/>
              </a:lnSpc>
            </a:pPr>
            <a:r>
              <a:rPr lang="en-US" sz="4400" dirty="0">
                <a:latin typeface="FreightSansLFPro" charset="0"/>
                <a:ea typeface="FreightSansLFPro" charset="0"/>
                <a:cs typeface="FreightSansLFPro" charset="0"/>
              </a:rPr>
              <a:t>Hidden commits are still in the repo</a:t>
            </a:r>
          </a:p>
          <a:p>
            <a:pPr>
              <a:lnSpc>
                <a:spcPct val="150000"/>
              </a:lnSpc>
            </a:pPr>
            <a:r>
              <a:rPr lang="en-US" sz="4400" dirty="0">
                <a:latin typeface="FreightSansLFPro" charset="0"/>
                <a:ea typeface="FreightSansLFPro" charset="0"/>
                <a:cs typeface="FreightSansLFPro" charset="0"/>
              </a:rPr>
              <a:t>If you remember the hash, you can </a:t>
            </a:r>
          </a:p>
          <a:p>
            <a:pPr marL="0" indent="0">
              <a:lnSpc>
                <a:spcPct val="150000"/>
              </a:lnSpc>
              <a:buNone/>
            </a:pPr>
            <a:r>
              <a:rPr lang="en-US" sz="4400" b="1" dirty="0">
                <a:latin typeface="FreightSansLFPro" charset="0"/>
                <a:ea typeface="FreightSansLFPro" charset="0"/>
                <a:cs typeface="FreightSansLFPro" charset="0"/>
              </a:rPr>
              <a:t>	</a:t>
            </a:r>
            <a:r>
              <a:rPr lang="en-US" sz="3600" b="1" dirty="0">
                <a:latin typeface="Menlo" charset="0"/>
                <a:ea typeface="Menlo" charset="0"/>
                <a:cs typeface="Menlo" charset="0"/>
              </a:rPr>
              <a:t>hg checkout </a:t>
            </a:r>
            <a:r>
              <a:rPr lang="en-US" sz="4400" dirty="0">
                <a:latin typeface="FreightSansLFPro" charset="0"/>
                <a:ea typeface="FreightSansLFPro" charset="0"/>
                <a:cs typeface="FreightSansLFPro" charset="0"/>
              </a:rPr>
              <a:t>a hidden commit</a:t>
            </a:r>
          </a:p>
          <a:p>
            <a:pPr>
              <a:lnSpc>
                <a:spcPct val="150000"/>
              </a:lnSpc>
            </a:pPr>
            <a:r>
              <a:rPr lang="en-US" sz="4400" dirty="0">
                <a:latin typeface="FreightSansLFPro" charset="0"/>
                <a:ea typeface="FreightSansLFPro" charset="0"/>
                <a:cs typeface="FreightSansLFPro" charset="0"/>
              </a:rPr>
              <a:t>It will be temporarily un-hidden, along with its ancestors</a:t>
            </a:r>
          </a:p>
        </p:txBody>
      </p:sp>
      <p:sp>
        <p:nvSpPr>
          <p:cNvPr id="3" name="Title 2"/>
          <p:cNvSpPr>
            <a:spLocks noGrp="1"/>
          </p:cNvSpPr>
          <p:nvPr>
            <p:ph type="title"/>
          </p:nvPr>
        </p:nvSpPr>
        <p:spPr>
          <a:xfrm>
            <a:off x="713232" y="1041400"/>
            <a:ext cx="10773866" cy="1838325"/>
          </a:xfrm>
        </p:spPr>
        <p:txBody>
          <a:bodyPr/>
          <a:lstStyle/>
          <a:p>
            <a:r>
              <a:rPr lang="en-US" dirty="0"/>
              <a:t>Un-Hiding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365735899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580016" cy="7881088"/>
          </a:xfrm>
        </p:spPr>
        <p:txBody>
          <a:bodyPr/>
          <a:lstStyle/>
          <a:p>
            <a:pPr>
              <a:lnSpc>
                <a:spcPct val="150000"/>
              </a:lnSpc>
            </a:pPr>
            <a:r>
              <a:rPr lang="en-US" sz="4400" dirty="0">
                <a:latin typeface="FreightSansLFPro" charset="0"/>
                <a:ea typeface="FreightSansLFPro" charset="0"/>
                <a:cs typeface="FreightSansLFPro" charset="0"/>
              </a:rPr>
              <a:t>Hidden commits are still in the repo</a:t>
            </a:r>
          </a:p>
          <a:p>
            <a:pPr>
              <a:lnSpc>
                <a:spcPct val="150000"/>
              </a:lnSpc>
            </a:pPr>
            <a:r>
              <a:rPr lang="en-US" sz="4400" dirty="0">
                <a:latin typeface="FreightSansLFPro" charset="0"/>
                <a:ea typeface="FreightSansLFPro" charset="0"/>
                <a:cs typeface="FreightSansLFPro" charset="0"/>
              </a:rPr>
              <a:t>If you remember the hash, you can </a:t>
            </a:r>
          </a:p>
          <a:p>
            <a:pPr marL="0" indent="0">
              <a:lnSpc>
                <a:spcPct val="150000"/>
              </a:lnSpc>
              <a:buNone/>
            </a:pPr>
            <a:r>
              <a:rPr lang="en-US" sz="4400" b="1" dirty="0">
                <a:latin typeface="FreightSansLFPro" charset="0"/>
                <a:ea typeface="FreightSansLFPro" charset="0"/>
                <a:cs typeface="FreightSansLFPro" charset="0"/>
              </a:rPr>
              <a:t>	</a:t>
            </a:r>
            <a:r>
              <a:rPr lang="en-US" sz="3600" b="1" dirty="0">
                <a:latin typeface="Menlo" charset="0"/>
                <a:ea typeface="Menlo" charset="0"/>
                <a:cs typeface="Menlo" charset="0"/>
              </a:rPr>
              <a:t>hg checkout </a:t>
            </a:r>
            <a:r>
              <a:rPr lang="en-US" sz="4400" dirty="0">
                <a:latin typeface="FreightSansLFPro" charset="0"/>
                <a:ea typeface="FreightSansLFPro" charset="0"/>
                <a:cs typeface="FreightSansLFPro" charset="0"/>
              </a:rPr>
              <a:t>a hidden commit</a:t>
            </a:r>
          </a:p>
          <a:p>
            <a:pPr>
              <a:lnSpc>
                <a:spcPct val="150000"/>
              </a:lnSpc>
            </a:pPr>
            <a:r>
              <a:rPr lang="en-US" sz="4400" dirty="0">
                <a:latin typeface="FreightSansLFPro" charset="0"/>
                <a:ea typeface="FreightSansLFPro" charset="0"/>
                <a:cs typeface="FreightSansLFPro" charset="0"/>
              </a:rPr>
              <a:t>It will be temporarily un-hidden, along with its ancestors</a:t>
            </a:r>
          </a:p>
        </p:txBody>
      </p:sp>
      <p:sp>
        <p:nvSpPr>
          <p:cNvPr id="3" name="Title 2"/>
          <p:cNvSpPr>
            <a:spLocks noGrp="1"/>
          </p:cNvSpPr>
          <p:nvPr>
            <p:ph type="title"/>
          </p:nvPr>
        </p:nvSpPr>
        <p:spPr>
          <a:xfrm>
            <a:off x="713232" y="1041400"/>
            <a:ext cx="10773866" cy="1838325"/>
          </a:xfrm>
        </p:spPr>
        <p:txBody>
          <a:bodyPr/>
          <a:lstStyle/>
          <a:p>
            <a:r>
              <a:rPr lang="en-US" dirty="0"/>
              <a:t>Un-Hiding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r>
              <a:rPr lang="en-US" sz="2400" b="1" dirty="0">
                <a:solidFill>
                  <a:srgbClr val="FFFFFF"/>
                </a:solidFill>
                <a:latin typeface="Menlo"/>
                <a:ea typeface="Menlo"/>
                <a:cs typeface="Menlo"/>
                <a:sym typeface="Menlo"/>
              </a:rPr>
              <a:t> --hidden</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x  </a:t>
            </a:r>
            <a:r>
              <a:rPr lang="de-DE" sz="2400" b="1" dirty="0">
                <a:solidFill>
                  <a:srgbClr val="FFC000"/>
                </a:solidFill>
                <a:latin typeface="Menlo"/>
                <a:ea typeface="Menlo"/>
                <a:cs typeface="Menlo"/>
                <a:sym typeface="Menlo"/>
              </a:rPr>
              <a:t>a8398c9</a:t>
            </a:r>
            <a:r>
              <a:rPr lang="de-DE" sz="2400" dirty="0">
                <a:solidFill>
                  <a:schemeClr val="tx2"/>
                </a:solidFill>
                <a:latin typeface="Menlo"/>
                <a:ea typeface="Menlo"/>
                <a:cs typeface="Menlo"/>
                <a:sym typeface="Menlo"/>
              </a:rPr>
              <a:t>  </a:t>
            </a:r>
            <a:r>
              <a:rPr lang="de-DE" sz="2400" dirty="0" err="1">
                <a:solidFill>
                  <a:schemeClr val="bg1">
                    <a:lumMod val="60000"/>
                    <a:lumOff val="40000"/>
                  </a:schemeClr>
                </a:solidFill>
                <a:latin typeface="Menlo"/>
                <a:ea typeface="Menlo"/>
                <a:cs typeface="Menlo"/>
                <a:sym typeface="Menlo"/>
              </a:rPr>
              <a:t>kulshrax</a:t>
            </a: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bg1">
                    <a:lumMod val="60000"/>
                    <a:lumOff val="40000"/>
                  </a:schemeClr>
                </a:solidFill>
                <a:latin typeface="Menlo"/>
                <a:ea typeface="Menlo"/>
                <a:cs typeface="Menlo"/>
                <a:sym typeface="Menlo"/>
              </a:rPr>
              <a:t>Stacked</a:t>
            </a:r>
            <a:r>
              <a:rPr lang="de-DE" sz="2400" dirty="0">
                <a:solidFill>
                  <a:schemeClr val="bg1">
                    <a:lumMod val="60000"/>
                    <a:lumOff val="40000"/>
                  </a:schemeClr>
                </a:solidFill>
                <a:latin typeface="Menlo"/>
                <a:ea typeface="Menlo"/>
                <a:cs typeface="Menlo"/>
                <a:sym typeface="Menlo"/>
              </a:rPr>
              <a:t> </a:t>
            </a:r>
            <a:r>
              <a:rPr lang="de-DE" sz="2400" dirty="0" err="1">
                <a:solidFill>
                  <a:schemeClr val="bg1">
                    <a:lumMod val="60000"/>
                    <a:lumOff val="40000"/>
                  </a:schemeClr>
                </a:solidFill>
                <a:latin typeface="Menlo"/>
                <a:ea typeface="Menlo"/>
                <a:cs typeface="Menlo"/>
                <a:sym typeface="Menlo"/>
              </a:rPr>
              <a:t>commit</a:t>
            </a:r>
            <a:r>
              <a:rPr lang="de-DE" sz="2400" dirty="0">
                <a:solidFill>
                  <a:schemeClr val="bg1">
                    <a:lumMod val="60000"/>
                    <a:lumOff val="40000"/>
                  </a:schemeClr>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x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bg1">
                    <a:lumMod val="60000"/>
                    <a:lumOff val="40000"/>
                  </a:schemeClr>
                </a:solidFill>
                <a:latin typeface="Menlo"/>
                <a:ea typeface="Menlo"/>
                <a:cs typeface="Menlo"/>
                <a:sym typeface="Menlo"/>
              </a:rPr>
              <a:t>kulshrax</a:t>
            </a:r>
            <a:endParaRPr lang="de-DE" sz="2400" dirty="0">
              <a:solidFill>
                <a:schemeClr val="bg1">
                  <a:lumMod val="60000"/>
                  <a:lumOff val="40000"/>
                </a:schemeClr>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bg1">
                    <a:lumMod val="60000"/>
                    <a:lumOff val="40000"/>
                  </a:schemeClr>
                </a:solidFill>
                <a:latin typeface="Menlo"/>
                <a:ea typeface="Menlo"/>
                <a:cs typeface="Menlo"/>
                <a:sym typeface="Menlo"/>
              </a:rPr>
              <a:t>Stacked</a:t>
            </a:r>
            <a:r>
              <a:rPr lang="de-DE" sz="2400" dirty="0">
                <a:solidFill>
                  <a:schemeClr val="bg1">
                    <a:lumMod val="60000"/>
                    <a:lumOff val="40000"/>
                  </a:schemeClr>
                </a:solidFill>
                <a:latin typeface="Menlo"/>
                <a:ea typeface="Menlo"/>
                <a:cs typeface="Menlo"/>
                <a:sym typeface="Menlo"/>
              </a:rPr>
              <a:t> </a:t>
            </a:r>
            <a:r>
              <a:rPr lang="de-DE" sz="2400" dirty="0" err="1">
                <a:solidFill>
                  <a:schemeClr val="bg1">
                    <a:lumMod val="60000"/>
                    <a:lumOff val="40000"/>
                  </a:schemeClr>
                </a:solidFill>
                <a:latin typeface="Menlo"/>
                <a:ea typeface="Menlo"/>
                <a:cs typeface="Menlo"/>
                <a:sym typeface="Menlo"/>
              </a:rPr>
              <a:t>commit</a:t>
            </a:r>
            <a:r>
              <a:rPr lang="de-DE" sz="2400" dirty="0">
                <a:solidFill>
                  <a:schemeClr val="bg1">
                    <a:lumMod val="60000"/>
                    <a:lumOff val="40000"/>
                  </a:schemeClr>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4037981747"/>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580016" cy="7881088"/>
          </a:xfrm>
        </p:spPr>
        <p:txBody>
          <a:bodyPr/>
          <a:lstStyle/>
          <a:p>
            <a:pPr>
              <a:lnSpc>
                <a:spcPct val="150000"/>
              </a:lnSpc>
            </a:pPr>
            <a:r>
              <a:rPr lang="en-US" sz="4400" dirty="0">
                <a:latin typeface="FreightSansLFPro" charset="0"/>
                <a:ea typeface="FreightSansLFPro" charset="0"/>
                <a:cs typeface="FreightSansLFPro" charset="0"/>
              </a:rPr>
              <a:t>Hidden commits are still in the repo</a:t>
            </a:r>
          </a:p>
          <a:p>
            <a:pPr>
              <a:lnSpc>
                <a:spcPct val="150000"/>
              </a:lnSpc>
            </a:pPr>
            <a:r>
              <a:rPr lang="en-US" sz="4400" dirty="0">
                <a:latin typeface="FreightSansLFPro" charset="0"/>
                <a:ea typeface="FreightSansLFPro" charset="0"/>
                <a:cs typeface="FreightSansLFPro" charset="0"/>
              </a:rPr>
              <a:t>If you remember the hash, you can </a:t>
            </a:r>
          </a:p>
          <a:p>
            <a:pPr marL="0" indent="0">
              <a:lnSpc>
                <a:spcPct val="150000"/>
              </a:lnSpc>
              <a:buNone/>
            </a:pPr>
            <a:r>
              <a:rPr lang="en-US" sz="4400" b="1" dirty="0">
                <a:latin typeface="FreightSansLFPro" charset="0"/>
                <a:ea typeface="FreightSansLFPro" charset="0"/>
                <a:cs typeface="FreightSansLFPro" charset="0"/>
              </a:rPr>
              <a:t>	</a:t>
            </a:r>
            <a:r>
              <a:rPr lang="en-US" sz="3600" b="1" dirty="0">
                <a:latin typeface="Menlo" charset="0"/>
                <a:ea typeface="Menlo" charset="0"/>
                <a:cs typeface="Menlo" charset="0"/>
              </a:rPr>
              <a:t>hg checkout </a:t>
            </a:r>
            <a:r>
              <a:rPr lang="en-US" sz="4400" dirty="0">
                <a:latin typeface="FreightSansLFPro" charset="0"/>
                <a:ea typeface="FreightSansLFPro" charset="0"/>
                <a:cs typeface="FreightSansLFPro" charset="0"/>
              </a:rPr>
              <a:t>a hidden commit</a:t>
            </a:r>
          </a:p>
          <a:p>
            <a:pPr>
              <a:lnSpc>
                <a:spcPct val="150000"/>
              </a:lnSpc>
            </a:pPr>
            <a:r>
              <a:rPr lang="en-US" sz="4400" dirty="0">
                <a:latin typeface="FreightSansLFPro" charset="0"/>
                <a:ea typeface="FreightSansLFPro" charset="0"/>
                <a:cs typeface="FreightSansLFPro" charset="0"/>
              </a:rPr>
              <a:t>It will be temporarily un-hidden, along with its ancestors</a:t>
            </a:r>
          </a:p>
        </p:txBody>
      </p:sp>
      <p:sp>
        <p:nvSpPr>
          <p:cNvPr id="3" name="Title 2"/>
          <p:cNvSpPr>
            <a:spLocks noGrp="1"/>
          </p:cNvSpPr>
          <p:nvPr>
            <p:ph type="title"/>
          </p:nvPr>
        </p:nvSpPr>
        <p:spPr>
          <a:xfrm>
            <a:off x="713232" y="1041400"/>
            <a:ext cx="10773866" cy="1838325"/>
          </a:xfrm>
        </p:spPr>
        <p:txBody>
          <a:bodyPr/>
          <a:lstStyle/>
          <a:p>
            <a:r>
              <a:rPr lang="en-US" dirty="0"/>
              <a:t>Un-Hiding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checkout </a:t>
            </a:r>
            <a:r>
              <a:rPr lang="cs-CZ" sz="2400" b="1" dirty="0">
                <a:solidFill>
                  <a:srgbClr val="FFFFFF"/>
                </a:solidFill>
                <a:latin typeface="Menlo"/>
                <a:ea typeface="Menlo"/>
                <a:cs typeface="Menlo"/>
                <a:sym typeface="Menlo"/>
              </a:rPr>
              <a:t>a8398c9 </a:t>
            </a: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2 files updated, 0 files merged, 0 files removed,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unresolved</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a8398c9</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x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3064935105"/>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2D04EC7-4ED3-E545-8271-526A861E59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191999" y="0"/>
            <a:ext cx="12192000" cy="8801216"/>
          </a:xfrm>
          <a:prstGeom prst="rect">
            <a:avLst/>
          </a:prstGeom>
        </p:spPr>
      </p:pic>
      <p:pic>
        <p:nvPicPr>
          <p:cNvPr id="7" name="Picture 6" descr="Text&#10;&#10;Description automatically generated">
            <a:extLst>
              <a:ext uri="{FF2B5EF4-FFF2-40B4-BE49-F238E27FC236}">
                <a16:creationId xmlns:a16="http://schemas.microsoft.com/office/drawing/2014/main" id="{0589E94A-94FA-5943-A1BF-7AC62613E6B0}"/>
              </a:ext>
            </a:extLst>
          </p:cNvPr>
          <p:cNvPicPr>
            <a:picLocks noChangeAspect="1"/>
          </p:cNvPicPr>
          <p:nvPr/>
        </p:nvPicPr>
        <p:blipFill rotWithShape="1">
          <a:blip r:embed="rId4">
            <a:extLst>
              <a:ext uri="{28A0092B-C50C-407E-A947-70E740481C1C}">
                <a14:useLocalDpi xmlns:a14="http://schemas.microsoft.com/office/drawing/2010/main" val="0"/>
              </a:ext>
            </a:extLst>
          </a:blip>
          <a:srcRect r="34143" b="54818"/>
          <a:stretch/>
        </p:blipFill>
        <p:spPr>
          <a:xfrm>
            <a:off x="12191997" y="8069968"/>
            <a:ext cx="12192001" cy="5646032"/>
          </a:xfrm>
          <a:prstGeom prst="rect">
            <a:avLst/>
          </a:prstGeom>
        </p:spPr>
      </p:pic>
      <p:pic>
        <p:nvPicPr>
          <p:cNvPr id="12" name="Picture 11" descr="Graphical user interface, text, application&#10;&#10;Description automatically generated">
            <a:extLst>
              <a:ext uri="{FF2B5EF4-FFF2-40B4-BE49-F238E27FC236}">
                <a16:creationId xmlns:a16="http://schemas.microsoft.com/office/drawing/2014/main" id="{9B57F58F-AC19-C94A-8C9F-38D0B39286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0"/>
            <a:ext cx="12191996" cy="8197916"/>
          </a:xfrm>
          <a:prstGeom prst="rect">
            <a:avLst/>
          </a:prstGeom>
        </p:spPr>
      </p:pic>
      <p:pic>
        <p:nvPicPr>
          <p:cNvPr id="3" name="Picture 2" descr="A picture containing nature, monitor, sitting, screen&#10;&#10;Description automatically generated">
            <a:extLst>
              <a:ext uri="{FF2B5EF4-FFF2-40B4-BE49-F238E27FC236}">
                <a16:creationId xmlns:a16="http://schemas.microsoft.com/office/drawing/2014/main" id="{4E4EBEFC-1C26-5B4F-BD38-D242DA32D6F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8069968"/>
            <a:ext cx="12192000" cy="5646032"/>
          </a:xfrm>
          <a:prstGeom prst="rect">
            <a:avLst/>
          </a:prstGeom>
        </p:spPr>
      </p:pic>
    </p:spTree>
    <p:extLst>
      <p:ext uri="{BB962C8B-B14F-4D97-AF65-F5344CB8AC3E}">
        <p14:creationId xmlns:p14="http://schemas.microsoft.com/office/powerpoint/2010/main" val="474435842"/>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580016" cy="7881088"/>
          </a:xfrm>
        </p:spPr>
        <p:txBody>
          <a:bodyPr/>
          <a:lstStyle/>
          <a:p>
            <a:pPr>
              <a:lnSpc>
                <a:spcPct val="150000"/>
              </a:lnSpc>
            </a:pPr>
            <a:r>
              <a:rPr lang="en-US" sz="4400" dirty="0">
                <a:latin typeface="FreightSansLFPro" charset="0"/>
                <a:ea typeface="FreightSansLFPro" charset="0"/>
                <a:cs typeface="FreightSansLFPro" charset="0"/>
              </a:rPr>
              <a:t>Hidden commits are still in the repo</a:t>
            </a:r>
          </a:p>
          <a:p>
            <a:pPr>
              <a:lnSpc>
                <a:spcPct val="150000"/>
              </a:lnSpc>
            </a:pPr>
            <a:r>
              <a:rPr lang="en-US" sz="4400" dirty="0">
                <a:latin typeface="FreightSansLFPro" charset="0"/>
                <a:ea typeface="FreightSansLFPro" charset="0"/>
                <a:cs typeface="FreightSansLFPro" charset="0"/>
              </a:rPr>
              <a:t>If you remember the hash, you can </a:t>
            </a:r>
          </a:p>
          <a:p>
            <a:pPr marL="0" indent="0">
              <a:lnSpc>
                <a:spcPct val="150000"/>
              </a:lnSpc>
              <a:buNone/>
            </a:pPr>
            <a:r>
              <a:rPr lang="en-US" sz="4400" b="1" dirty="0">
                <a:latin typeface="FreightSansLFPro" charset="0"/>
                <a:ea typeface="FreightSansLFPro" charset="0"/>
                <a:cs typeface="FreightSansLFPro" charset="0"/>
              </a:rPr>
              <a:t>	</a:t>
            </a:r>
            <a:r>
              <a:rPr lang="en-US" sz="3600" b="1" dirty="0">
                <a:latin typeface="Menlo" charset="0"/>
                <a:ea typeface="Menlo" charset="0"/>
                <a:cs typeface="Menlo" charset="0"/>
              </a:rPr>
              <a:t>hg checkout </a:t>
            </a:r>
            <a:r>
              <a:rPr lang="en-US" sz="4400" dirty="0">
                <a:latin typeface="FreightSansLFPro" charset="0"/>
                <a:ea typeface="FreightSansLFPro" charset="0"/>
                <a:cs typeface="FreightSansLFPro" charset="0"/>
              </a:rPr>
              <a:t>a hidden commit</a:t>
            </a:r>
          </a:p>
          <a:p>
            <a:pPr>
              <a:lnSpc>
                <a:spcPct val="150000"/>
              </a:lnSpc>
            </a:pPr>
            <a:r>
              <a:rPr lang="en-US" sz="4400" dirty="0">
                <a:latin typeface="FreightSansLFPro" charset="0"/>
                <a:ea typeface="FreightSansLFPro" charset="0"/>
                <a:cs typeface="FreightSansLFPro" charset="0"/>
              </a:rPr>
              <a:t>It will be temporarily un-hidden, along with its ancestors</a:t>
            </a:r>
          </a:p>
        </p:txBody>
      </p:sp>
      <p:sp>
        <p:nvSpPr>
          <p:cNvPr id="3" name="Title 2"/>
          <p:cNvSpPr>
            <a:spLocks noGrp="1"/>
          </p:cNvSpPr>
          <p:nvPr>
            <p:ph type="title"/>
          </p:nvPr>
        </p:nvSpPr>
        <p:spPr>
          <a:xfrm>
            <a:off x="713232" y="1041400"/>
            <a:ext cx="10773866" cy="1838325"/>
          </a:xfrm>
        </p:spPr>
        <p:txBody>
          <a:bodyPr/>
          <a:lstStyle/>
          <a:p>
            <a:r>
              <a:rPr lang="en-US" dirty="0"/>
              <a:t>Un-Hiding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checkout </a:t>
            </a:r>
            <a:r>
              <a:rPr lang="de-DE" sz="2400" b="1" dirty="0">
                <a:solidFill>
                  <a:srgbClr val="FFC000"/>
                </a:solidFill>
                <a:latin typeface="Menlo"/>
                <a:ea typeface="Menlo"/>
                <a:cs typeface="Menlo"/>
                <a:sym typeface="Menlo"/>
              </a:rPr>
              <a:t>ff2f576</a:t>
            </a:r>
            <a:r>
              <a:rPr lang="cs-CZ" sz="2400" b="1" dirty="0">
                <a:solidFill>
                  <a:srgbClr val="FFFFFF"/>
                </a:solidFill>
                <a:latin typeface="Menlo"/>
                <a:ea typeface="Menlo"/>
                <a:cs typeface="Menlo"/>
                <a:sym typeface="Menlo"/>
              </a:rPr>
              <a:t> </a:t>
            </a: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2 files updated, 0 files merged, 0 files removed,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unresolved</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884536014"/>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580016" cy="7881088"/>
          </a:xfrm>
        </p:spPr>
        <p:txBody>
          <a:bodyPr/>
          <a:lstStyle/>
          <a:p>
            <a:pPr>
              <a:lnSpc>
                <a:spcPct val="150000"/>
              </a:lnSpc>
            </a:pPr>
            <a:r>
              <a:rPr lang="en-US" sz="4400" dirty="0">
                <a:latin typeface="FreightSansLFPro" charset="0"/>
                <a:ea typeface="FreightSansLFPro" charset="0"/>
                <a:cs typeface="FreightSansLFPro" charset="0"/>
              </a:rPr>
              <a:t>If you want to permanently bring back a commit, you can </a:t>
            </a:r>
            <a:r>
              <a:rPr lang="en-US" sz="3600" b="1" dirty="0">
                <a:latin typeface="Menlo" charset="0"/>
                <a:ea typeface="Menlo" charset="0"/>
                <a:cs typeface="Menlo" charset="0"/>
              </a:rPr>
              <a:t>hg unhide </a:t>
            </a:r>
            <a:r>
              <a:rPr lang="en-US" sz="4400" dirty="0">
                <a:latin typeface="FreightSansLFPro" charset="0"/>
                <a:ea typeface="FreightSansLFPro" charset="0"/>
                <a:cs typeface="FreightSansLFPro" charset="0"/>
              </a:rPr>
              <a:t>it</a:t>
            </a:r>
          </a:p>
          <a:p>
            <a:pPr>
              <a:lnSpc>
                <a:spcPct val="150000"/>
              </a:lnSpc>
            </a:pPr>
            <a:r>
              <a:rPr lang="en-US" sz="4400" dirty="0">
                <a:latin typeface="FreightSansLFPro" charset="0"/>
                <a:ea typeface="FreightSansLFPro" charset="0"/>
                <a:cs typeface="FreightSansLFPro" charset="0"/>
              </a:rPr>
              <a:t>Also un-hides any hidden ancestors</a:t>
            </a:r>
          </a:p>
        </p:txBody>
      </p:sp>
      <p:sp>
        <p:nvSpPr>
          <p:cNvPr id="3" name="Title 2"/>
          <p:cNvSpPr>
            <a:spLocks noGrp="1"/>
          </p:cNvSpPr>
          <p:nvPr>
            <p:ph type="title"/>
          </p:nvPr>
        </p:nvSpPr>
        <p:spPr>
          <a:xfrm>
            <a:off x="713232" y="1041400"/>
            <a:ext cx="10773866" cy="1838325"/>
          </a:xfrm>
        </p:spPr>
        <p:txBody>
          <a:bodyPr/>
          <a:lstStyle/>
          <a:p>
            <a:r>
              <a:rPr lang="en-US" dirty="0"/>
              <a:t>Un-Hiding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3545518064"/>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580016" cy="7881088"/>
          </a:xfrm>
        </p:spPr>
        <p:txBody>
          <a:bodyPr/>
          <a:lstStyle/>
          <a:p>
            <a:pPr>
              <a:lnSpc>
                <a:spcPct val="150000"/>
              </a:lnSpc>
            </a:pPr>
            <a:r>
              <a:rPr lang="en-US" sz="4400" dirty="0">
                <a:latin typeface="FreightSansLFPro" charset="0"/>
                <a:ea typeface="FreightSansLFPro" charset="0"/>
                <a:cs typeface="FreightSansLFPro" charset="0"/>
              </a:rPr>
              <a:t>If you want to permanently bring back a commit, you can </a:t>
            </a:r>
            <a:r>
              <a:rPr lang="en-US" sz="3600" b="1" dirty="0">
                <a:latin typeface="Menlo" charset="0"/>
                <a:ea typeface="Menlo" charset="0"/>
                <a:cs typeface="Menlo" charset="0"/>
              </a:rPr>
              <a:t>hg unhide </a:t>
            </a:r>
            <a:r>
              <a:rPr lang="en-US" sz="4400" dirty="0">
                <a:latin typeface="FreightSansLFPro" charset="0"/>
                <a:ea typeface="FreightSansLFPro" charset="0"/>
                <a:cs typeface="FreightSansLFPro" charset="0"/>
              </a:rPr>
              <a:t>it</a:t>
            </a:r>
          </a:p>
          <a:p>
            <a:pPr>
              <a:lnSpc>
                <a:spcPct val="150000"/>
              </a:lnSpc>
            </a:pPr>
            <a:r>
              <a:rPr lang="en-US" sz="4400" dirty="0">
                <a:latin typeface="FreightSansLFPro" charset="0"/>
                <a:ea typeface="FreightSansLFPro" charset="0"/>
                <a:cs typeface="FreightSansLFPro" charset="0"/>
              </a:rPr>
              <a:t>Also un-hides any hidden ancestors</a:t>
            </a:r>
          </a:p>
          <a:p>
            <a:pPr>
              <a:lnSpc>
                <a:spcPct val="150000"/>
              </a:lnSpc>
            </a:pPr>
            <a:endParaRPr lang="en-US" sz="4400" dirty="0">
              <a:latin typeface="FreightSansLFPro" charset="0"/>
              <a:ea typeface="FreightSansLFPro" charset="0"/>
              <a:cs typeface="FreightSansLFPro" charset="0"/>
            </a:endParaRPr>
          </a:p>
        </p:txBody>
      </p:sp>
      <p:sp>
        <p:nvSpPr>
          <p:cNvPr id="3" name="Title 2"/>
          <p:cNvSpPr>
            <a:spLocks noGrp="1"/>
          </p:cNvSpPr>
          <p:nvPr>
            <p:ph type="title"/>
          </p:nvPr>
        </p:nvSpPr>
        <p:spPr>
          <a:xfrm>
            <a:off x="713232" y="1041400"/>
            <a:ext cx="10773866" cy="1838325"/>
          </a:xfrm>
        </p:spPr>
        <p:txBody>
          <a:bodyPr/>
          <a:lstStyle/>
          <a:p>
            <a:r>
              <a:rPr lang="en-US" dirty="0"/>
              <a:t>Un-Hiding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r>
              <a:rPr lang="en-US" sz="2400" b="1" dirty="0">
                <a:solidFill>
                  <a:srgbClr val="FFFFFF"/>
                </a:solidFill>
                <a:latin typeface="Menlo"/>
                <a:ea typeface="Menlo"/>
                <a:cs typeface="Menlo"/>
                <a:sym typeface="Menlo"/>
              </a:rPr>
              <a:t> --hidden</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x  </a:t>
            </a:r>
            <a:r>
              <a:rPr lang="de-DE" sz="2400" b="1" dirty="0">
                <a:solidFill>
                  <a:srgbClr val="FFC000"/>
                </a:solidFill>
                <a:latin typeface="Menlo"/>
                <a:ea typeface="Menlo"/>
                <a:cs typeface="Menlo"/>
                <a:sym typeface="Menlo"/>
              </a:rPr>
              <a:t>a8398c9</a:t>
            </a:r>
            <a:r>
              <a:rPr lang="de-DE" sz="2400" dirty="0">
                <a:solidFill>
                  <a:schemeClr val="tx2"/>
                </a:solidFill>
                <a:latin typeface="Menlo"/>
                <a:ea typeface="Menlo"/>
                <a:cs typeface="Menlo"/>
                <a:sym typeface="Menlo"/>
              </a:rPr>
              <a:t>  </a:t>
            </a:r>
            <a:r>
              <a:rPr lang="de-DE" sz="2400" dirty="0" err="1">
                <a:solidFill>
                  <a:schemeClr val="bg1">
                    <a:lumMod val="60000"/>
                    <a:lumOff val="40000"/>
                  </a:schemeClr>
                </a:solidFill>
                <a:latin typeface="Menlo"/>
                <a:ea typeface="Menlo"/>
                <a:cs typeface="Menlo"/>
                <a:sym typeface="Menlo"/>
              </a:rPr>
              <a:t>kulshrax</a:t>
            </a: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bg1">
                    <a:lumMod val="60000"/>
                    <a:lumOff val="40000"/>
                  </a:schemeClr>
                </a:solidFill>
                <a:latin typeface="Menlo"/>
                <a:ea typeface="Menlo"/>
                <a:cs typeface="Menlo"/>
                <a:sym typeface="Menlo"/>
              </a:rPr>
              <a:t>Stacked</a:t>
            </a:r>
            <a:r>
              <a:rPr lang="de-DE" sz="2400" dirty="0">
                <a:solidFill>
                  <a:schemeClr val="bg1">
                    <a:lumMod val="60000"/>
                    <a:lumOff val="40000"/>
                  </a:schemeClr>
                </a:solidFill>
                <a:latin typeface="Menlo"/>
                <a:ea typeface="Menlo"/>
                <a:cs typeface="Menlo"/>
                <a:sym typeface="Menlo"/>
              </a:rPr>
              <a:t> </a:t>
            </a:r>
            <a:r>
              <a:rPr lang="de-DE" sz="2400" dirty="0" err="1">
                <a:solidFill>
                  <a:schemeClr val="bg1">
                    <a:lumMod val="60000"/>
                    <a:lumOff val="40000"/>
                  </a:schemeClr>
                </a:solidFill>
                <a:latin typeface="Menlo"/>
                <a:ea typeface="Menlo"/>
                <a:cs typeface="Menlo"/>
                <a:sym typeface="Menlo"/>
              </a:rPr>
              <a:t>commit</a:t>
            </a:r>
            <a:r>
              <a:rPr lang="de-DE" sz="2400" dirty="0">
                <a:solidFill>
                  <a:schemeClr val="bg1">
                    <a:lumMod val="60000"/>
                    <a:lumOff val="40000"/>
                  </a:schemeClr>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x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bg1">
                    <a:lumMod val="60000"/>
                    <a:lumOff val="40000"/>
                  </a:schemeClr>
                </a:solidFill>
                <a:latin typeface="Menlo"/>
                <a:ea typeface="Menlo"/>
                <a:cs typeface="Menlo"/>
                <a:sym typeface="Menlo"/>
              </a:rPr>
              <a:t>kulshrax</a:t>
            </a:r>
            <a:endParaRPr lang="de-DE" sz="2400" dirty="0">
              <a:solidFill>
                <a:schemeClr val="bg1">
                  <a:lumMod val="60000"/>
                  <a:lumOff val="40000"/>
                </a:schemeClr>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bg1">
                    <a:lumMod val="60000"/>
                    <a:lumOff val="40000"/>
                  </a:schemeClr>
                </a:solidFill>
                <a:latin typeface="Menlo"/>
                <a:ea typeface="Menlo"/>
                <a:cs typeface="Menlo"/>
                <a:sym typeface="Menlo"/>
              </a:rPr>
              <a:t>Stacked</a:t>
            </a:r>
            <a:r>
              <a:rPr lang="de-DE" sz="2400" dirty="0">
                <a:solidFill>
                  <a:schemeClr val="bg1">
                    <a:lumMod val="60000"/>
                    <a:lumOff val="40000"/>
                  </a:schemeClr>
                </a:solidFill>
                <a:latin typeface="Menlo"/>
                <a:ea typeface="Menlo"/>
                <a:cs typeface="Menlo"/>
                <a:sym typeface="Menlo"/>
              </a:rPr>
              <a:t> </a:t>
            </a:r>
            <a:r>
              <a:rPr lang="de-DE" sz="2400" dirty="0" err="1">
                <a:solidFill>
                  <a:schemeClr val="bg1">
                    <a:lumMod val="60000"/>
                    <a:lumOff val="40000"/>
                  </a:schemeClr>
                </a:solidFill>
                <a:latin typeface="Menlo"/>
                <a:ea typeface="Menlo"/>
                <a:cs typeface="Menlo"/>
                <a:sym typeface="Menlo"/>
              </a:rPr>
              <a:t>commit</a:t>
            </a:r>
            <a:r>
              <a:rPr lang="de-DE" sz="2400" dirty="0">
                <a:solidFill>
                  <a:schemeClr val="bg1">
                    <a:lumMod val="60000"/>
                    <a:lumOff val="40000"/>
                  </a:schemeClr>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820234766"/>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580016" cy="7881088"/>
          </a:xfrm>
        </p:spPr>
        <p:txBody>
          <a:bodyPr/>
          <a:lstStyle/>
          <a:p>
            <a:pPr>
              <a:lnSpc>
                <a:spcPct val="150000"/>
              </a:lnSpc>
            </a:pPr>
            <a:r>
              <a:rPr lang="en-US" sz="4400" dirty="0">
                <a:latin typeface="FreightSansLFPro" charset="0"/>
                <a:ea typeface="FreightSansLFPro" charset="0"/>
                <a:cs typeface="FreightSansLFPro" charset="0"/>
              </a:rPr>
              <a:t>If you want to permanently bring back a commit, you can </a:t>
            </a:r>
            <a:r>
              <a:rPr lang="en-US" sz="3600" b="1" dirty="0">
                <a:latin typeface="Menlo" charset="0"/>
                <a:ea typeface="Menlo" charset="0"/>
                <a:cs typeface="Menlo" charset="0"/>
              </a:rPr>
              <a:t>hg unhide </a:t>
            </a:r>
            <a:r>
              <a:rPr lang="en-US" sz="4400" dirty="0">
                <a:latin typeface="FreightSansLFPro" charset="0"/>
                <a:ea typeface="FreightSansLFPro" charset="0"/>
                <a:cs typeface="FreightSansLFPro" charset="0"/>
              </a:rPr>
              <a:t>it</a:t>
            </a:r>
          </a:p>
          <a:p>
            <a:pPr>
              <a:lnSpc>
                <a:spcPct val="150000"/>
              </a:lnSpc>
            </a:pPr>
            <a:r>
              <a:rPr lang="en-US" sz="4400" dirty="0">
                <a:latin typeface="FreightSansLFPro" charset="0"/>
                <a:ea typeface="FreightSansLFPro" charset="0"/>
                <a:cs typeface="FreightSansLFPro" charset="0"/>
              </a:rPr>
              <a:t>Also un-hides any hidden ancestors</a:t>
            </a:r>
          </a:p>
          <a:p>
            <a:pPr>
              <a:lnSpc>
                <a:spcPct val="150000"/>
              </a:lnSpc>
            </a:pPr>
            <a:endParaRPr lang="en-US" sz="4400" dirty="0">
              <a:latin typeface="FreightSansLFPro" charset="0"/>
              <a:ea typeface="FreightSansLFPro" charset="0"/>
              <a:cs typeface="FreightSansLFPro" charset="0"/>
            </a:endParaRPr>
          </a:p>
        </p:txBody>
      </p:sp>
      <p:sp>
        <p:nvSpPr>
          <p:cNvPr id="3" name="Title 2"/>
          <p:cNvSpPr>
            <a:spLocks noGrp="1"/>
          </p:cNvSpPr>
          <p:nvPr>
            <p:ph type="title"/>
          </p:nvPr>
        </p:nvSpPr>
        <p:spPr>
          <a:xfrm>
            <a:off x="713232" y="1041400"/>
            <a:ext cx="10773866" cy="1838325"/>
          </a:xfrm>
        </p:spPr>
        <p:txBody>
          <a:bodyPr/>
          <a:lstStyle/>
          <a:p>
            <a:r>
              <a:rPr lang="en-US" dirty="0"/>
              <a:t>Un-Hiding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unhide </a:t>
            </a:r>
            <a:r>
              <a:rPr lang="cs-CZ" sz="2400" b="1" dirty="0">
                <a:solidFill>
                  <a:srgbClr val="FFFFFF"/>
                </a:solidFill>
                <a:latin typeface="Menlo"/>
                <a:ea typeface="Menlo"/>
                <a:cs typeface="Menlo"/>
                <a:sym typeface="Menlo"/>
              </a:rPr>
              <a:t>a8398c9 </a:t>
            </a: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2 files updated, 0 files merged, 0 files removed,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unresolved</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a8398c9</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3820999529"/>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sp>
        <p:nvSpPr>
          <p:cNvPr id="41" name="Shape 41"/>
          <p:cNvSpPr/>
          <p:nvPr/>
        </p:nvSpPr>
        <p:spPr>
          <a:xfrm>
            <a:off x="955041" y="2572443"/>
            <a:ext cx="23130256" cy="916202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pPr algn="l"/>
            <a:r>
              <a:rPr lang="en-US" sz="3200" b="1" dirty="0">
                <a:solidFill>
                  <a:schemeClr val="tx1"/>
                </a:solidFill>
                <a:latin typeface="Menlo" charset="0"/>
                <a:ea typeface="Menlo" charset="0"/>
                <a:cs typeface="Menlo" charset="0"/>
              </a:rPr>
              <a:t>$ hg journal  </a:t>
            </a:r>
            <a:endParaRPr lang="en-US" sz="3200" dirty="0">
              <a:solidFill>
                <a:schemeClr val="tx1"/>
              </a:solidFill>
              <a:latin typeface="Menlo" charset="0"/>
              <a:ea typeface="Menlo" charset="0"/>
              <a:cs typeface="Menlo" charset="0"/>
            </a:endParaRPr>
          </a:p>
          <a:p>
            <a:pPr lvl="1" algn="l"/>
            <a:r>
              <a:rPr lang="en-US" sz="2800" dirty="0">
                <a:solidFill>
                  <a:schemeClr val="tx1"/>
                </a:solidFill>
                <a:latin typeface="Menlo" charset="0"/>
                <a:ea typeface="Menlo" charset="0"/>
                <a:cs typeface="Menlo" charset="0"/>
              </a:rPr>
              <a:t>previous locations of '.':</a:t>
            </a:r>
          </a:p>
          <a:p>
            <a:pPr lvl="1" algn="l"/>
            <a:r>
              <a:rPr lang="en-US" sz="2800" dirty="0">
                <a:solidFill>
                  <a:schemeClr val="tx1"/>
                </a:solidFill>
                <a:latin typeface="Menlo" charset="0"/>
                <a:ea typeface="Menlo" charset="0"/>
                <a:cs typeface="Menlo" charset="0"/>
              </a:rPr>
              <a:t>b6a29511bdcb -&gt; 7d54f85df46f </a:t>
            </a:r>
            <a:r>
              <a:rPr lang="en-US" sz="2800" dirty="0" err="1">
                <a:solidFill>
                  <a:schemeClr val="tx1"/>
                </a:solidFill>
                <a:latin typeface="Menlo" charset="0"/>
                <a:ea typeface="Menlo" charset="0"/>
                <a:cs typeface="Menlo" charset="0"/>
              </a:rPr>
              <a:t>kulshrax</a:t>
            </a:r>
            <a:r>
              <a:rPr lang="en-US" sz="2800" dirty="0">
                <a:solidFill>
                  <a:schemeClr val="tx1"/>
                </a:solidFill>
                <a:latin typeface="Menlo" charset="0"/>
                <a:ea typeface="Menlo" charset="0"/>
                <a:cs typeface="Menlo" charset="0"/>
              </a:rPr>
              <a:t> 2017-07-10 16:06 -0700  commit -m 'Make another commit'</a:t>
            </a:r>
          </a:p>
          <a:p>
            <a:pPr lvl="1" algn="l"/>
            <a:r>
              <a:rPr lang="en-US" sz="2800" dirty="0">
                <a:solidFill>
                  <a:schemeClr val="tx1"/>
                </a:solidFill>
                <a:latin typeface="Menlo" charset="0"/>
                <a:ea typeface="Menlo" charset="0"/>
                <a:cs typeface="Menlo" charset="0"/>
              </a:rPr>
              <a:t>8a9907276ed1 -&gt; b6a29511bdcb </a:t>
            </a:r>
            <a:r>
              <a:rPr lang="en-US" sz="2800" dirty="0" err="1">
                <a:solidFill>
                  <a:schemeClr val="tx1"/>
                </a:solidFill>
                <a:latin typeface="Menlo" charset="0"/>
                <a:ea typeface="Menlo" charset="0"/>
                <a:cs typeface="Menlo" charset="0"/>
              </a:rPr>
              <a:t>kulshrax</a:t>
            </a:r>
            <a:r>
              <a:rPr lang="en-US" sz="2800" dirty="0">
                <a:solidFill>
                  <a:schemeClr val="tx1"/>
                </a:solidFill>
                <a:latin typeface="Menlo" charset="0"/>
                <a:ea typeface="Menlo" charset="0"/>
                <a:cs typeface="Menlo" charset="0"/>
              </a:rPr>
              <a:t> 2017-07-10 16:05 -0700  up </a:t>
            </a:r>
            <a:r>
              <a:rPr lang="en-US" sz="2800" dirty="0" err="1">
                <a:solidFill>
                  <a:schemeClr val="tx1"/>
                </a:solidFill>
                <a:latin typeface="Menlo" charset="0"/>
                <a:ea typeface="Menlo" charset="0"/>
                <a:cs typeface="Menlo" charset="0"/>
              </a:rPr>
              <a:t>some_bookmark</a:t>
            </a:r>
            <a:endParaRPr lang="en-US" sz="2800" dirty="0">
              <a:solidFill>
                <a:schemeClr val="tx1"/>
              </a:solidFill>
              <a:latin typeface="Menlo" charset="0"/>
              <a:ea typeface="Menlo" charset="0"/>
              <a:cs typeface="Menlo" charset="0"/>
            </a:endParaRPr>
          </a:p>
          <a:p>
            <a:pPr lvl="1" algn="l"/>
            <a:r>
              <a:rPr lang="en-US" sz="2800" dirty="0">
                <a:solidFill>
                  <a:schemeClr val="tx1"/>
                </a:solidFill>
                <a:latin typeface="Menlo" charset="0"/>
                <a:ea typeface="Menlo" charset="0"/>
                <a:cs typeface="Menlo" charset="0"/>
              </a:rPr>
              <a:t>edc7cdba5f93 -&gt; 8a9907276ed1 </a:t>
            </a:r>
            <a:r>
              <a:rPr lang="en-US" sz="2800" dirty="0" err="1">
                <a:solidFill>
                  <a:schemeClr val="tx1"/>
                </a:solidFill>
                <a:latin typeface="Menlo" charset="0"/>
                <a:ea typeface="Menlo" charset="0"/>
                <a:cs typeface="Menlo" charset="0"/>
              </a:rPr>
              <a:t>kulshrax</a:t>
            </a:r>
            <a:r>
              <a:rPr lang="en-US" sz="2800" dirty="0">
                <a:solidFill>
                  <a:schemeClr val="tx1"/>
                </a:solidFill>
                <a:latin typeface="Menlo" charset="0"/>
                <a:ea typeface="Menlo" charset="0"/>
                <a:cs typeface="Menlo" charset="0"/>
              </a:rPr>
              <a:t> 2017-07-10 16:05 -0700  up master</a:t>
            </a:r>
          </a:p>
          <a:p>
            <a:pPr lvl="1" algn="l"/>
            <a:r>
              <a:rPr lang="en-US" sz="2800" dirty="0">
                <a:solidFill>
                  <a:schemeClr val="tx1"/>
                </a:solidFill>
                <a:latin typeface="Menlo" charset="0"/>
                <a:ea typeface="Menlo" charset="0"/>
                <a:cs typeface="Menlo" charset="0"/>
              </a:rPr>
              <a:t>b7d9e8edb23f -&gt; edc7cdba5f93 </a:t>
            </a:r>
            <a:r>
              <a:rPr lang="en-US" sz="2800" dirty="0" err="1">
                <a:solidFill>
                  <a:schemeClr val="tx1"/>
                </a:solidFill>
                <a:latin typeface="Menlo" charset="0"/>
                <a:ea typeface="Menlo" charset="0"/>
                <a:cs typeface="Menlo" charset="0"/>
              </a:rPr>
              <a:t>kulshrax</a:t>
            </a:r>
            <a:r>
              <a:rPr lang="en-US" sz="2800" dirty="0">
                <a:solidFill>
                  <a:schemeClr val="tx1"/>
                </a:solidFill>
                <a:latin typeface="Menlo" charset="0"/>
                <a:ea typeface="Menlo" charset="0"/>
                <a:cs typeface="Menlo" charset="0"/>
              </a:rPr>
              <a:t> 2017-07-10 16:04 -0700  rebase -r .+</a:t>
            </a:r>
            <a:r>
              <a:rPr lang="en-US" sz="2800" dirty="0" err="1">
                <a:solidFill>
                  <a:schemeClr val="tx1"/>
                </a:solidFill>
                <a:latin typeface="Menlo" charset="0"/>
                <a:ea typeface="Menlo" charset="0"/>
                <a:cs typeface="Menlo" charset="0"/>
              </a:rPr>
              <a:t>smc</a:t>
            </a:r>
            <a:r>
              <a:rPr lang="en-US" sz="2800" dirty="0">
                <a:solidFill>
                  <a:schemeClr val="tx1"/>
                </a:solidFill>
                <a:latin typeface="Menlo" charset="0"/>
                <a:ea typeface="Menlo" charset="0"/>
                <a:cs typeface="Menlo" charset="0"/>
              </a:rPr>
              <a:t> -d master</a:t>
            </a:r>
          </a:p>
          <a:p>
            <a:pPr lvl="1" algn="l"/>
            <a:r>
              <a:rPr lang="en-US" sz="2800" dirty="0">
                <a:solidFill>
                  <a:schemeClr val="tx1"/>
                </a:solidFill>
                <a:latin typeface="Menlo" charset="0"/>
                <a:ea typeface="Menlo" charset="0"/>
                <a:cs typeface="Menlo" charset="0"/>
              </a:rPr>
              <a:t>a31fb849f140 -&gt; b7d9e8edb23f </a:t>
            </a:r>
            <a:r>
              <a:rPr lang="en-US" sz="2800" dirty="0" err="1">
                <a:solidFill>
                  <a:schemeClr val="tx1"/>
                </a:solidFill>
                <a:latin typeface="Menlo" charset="0"/>
                <a:ea typeface="Menlo" charset="0"/>
                <a:cs typeface="Menlo" charset="0"/>
              </a:rPr>
              <a:t>kulshrax</a:t>
            </a:r>
            <a:r>
              <a:rPr lang="en-US" sz="2800" dirty="0">
                <a:solidFill>
                  <a:schemeClr val="tx1"/>
                </a:solidFill>
                <a:latin typeface="Menlo" charset="0"/>
                <a:ea typeface="Menlo" charset="0"/>
                <a:cs typeface="Menlo" charset="0"/>
              </a:rPr>
              <a:t> 2017-07-10 10:58 -0700  commit -m 'Make a commit'</a:t>
            </a:r>
          </a:p>
          <a:p>
            <a:pPr lvl="1" algn="l"/>
            <a:r>
              <a:rPr lang="en-US" sz="2800" dirty="0">
                <a:solidFill>
                  <a:schemeClr val="tx1"/>
                </a:solidFill>
                <a:latin typeface="Menlo" charset="0"/>
                <a:ea typeface="Menlo" charset="0"/>
                <a:cs typeface="Menlo" charset="0"/>
              </a:rPr>
              <a:t>7ce79310d6c3 -&gt; a31fb849f140 </a:t>
            </a:r>
            <a:r>
              <a:rPr lang="en-US" sz="2800" dirty="0" err="1">
                <a:solidFill>
                  <a:schemeClr val="tx1"/>
                </a:solidFill>
                <a:latin typeface="Menlo" charset="0"/>
                <a:ea typeface="Menlo" charset="0"/>
                <a:cs typeface="Menlo" charset="0"/>
              </a:rPr>
              <a:t>kulshrax</a:t>
            </a:r>
            <a:r>
              <a:rPr lang="en-US" sz="2800" dirty="0">
                <a:solidFill>
                  <a:schemeClr val="tx1"/>
                </a:solidFill>
                <a:latin typeface="Menlo" charset="0"/>
                <a:ea typeface="Menlo" charset="0"/>
                <a:cs typeface="Menlo" charset="0"/>
              </a:rPr>
              <a:t> 2017-07-07 13:01 -0700  up master</a:t>
            </a:r>
          </a:p>
          <a:p>
            <a:pPr lvl="1" algn="l"/>
            <a:r>
              <a:rPr lang="en-US" sz="2800" dirty="0">
                <a:solidFill>
                  <a:schemeClr val="tx1"/>
                </a:solidFill>
                <a:latin typeface="Menlo" charset="0"/>
                <a:ea typeface="Menlo" charset="0"/>
                <a:cs typeface="Menlo" charset="0"/>
              </a:rPr>
              <a:t>ee3647c46f6c -&gt; 7ce79310d6c3 </a:t>
            </a:r>
            <a:r>
              <a:rPr lang="en-US" sz="2800" dirty="0" err="1">
                <a:solidFill>
                  <a:schemeClr val="tx1"/>
                </a:solidFill>
                <a:latin typeface="Menlo" charset="0"/>
                <a:ea typeface="Menlo" charset="0"/>
                <a:cs typeface="Menlo" charset="0"/>
              </a:rPr>
              <a:t>kulshrax</a:t>
            </a:r>
            <a:r>
              <a:rPr lang="en-US" sz="2800" dirty="0">
                <a:solidFill>
                  <a:schemeClr val="tx1"/>
                </a:solidFill>
                <a:latin typeface="Menlo" charset="0"/>
                <a:ea typeface="Menlo" charset="0"/>
                <a:cs typeface="Menlo" charset="0"/>
              </a:rPr>
              <a:t> 2017-07-07 13:01 -0700  rebase -d master</a:t>
            </a:r>
          </a:p>
          <a:p>
            <a:pPr lvl="1" algn="l"/>
            <a:r>
              <a:rPr lang="en-US" sz="2800" dirty="0">
                <a:solidFill>
                  <a:schemeClr val="tx1"/>
                </a:solidFill>
                <a:latin typeface="Menlo" charset="0"/>
                <a:ea typeface="Menlo" charset="0"/>
                <a:cs typeface="Menlo" charset="0"/>
              </a:rPr>
              <a:t>ea28c3fdae9f,21ded4836c1f -&gt; ee3647c46f6c </a:t>
            </a:r>
            <a:r>
              <a:rPr lang="en-US" sz="2800" dirty="0" err="1">
                <a:solidFill>
                  <a:schemeClr val="tx1"/>
                </a:solidFill>
                <a:latin typeface="Menlo" charset="0"/>
                <a:ea typeface="Menlo" charset="0"/>
                <a:cs typeface="Menlo" charset="0"/>
              </a:rPr>
              <a:t>kulshrax</a:t>
            </a:r>
            <a:r>
              <a:rPr lang="en-US" sz="2800" dirty="0">
                <a:solidFill>
                  <a:schemeClr val="tx1"/>
                </a:solidFill>
                <a:latin typeface="Menlo" charset="0"/>
                <a:ea typeface="Menlo" charset="0"/>
                <a:cs typeface="Menlo" charset="0"/>
              </a:rPr>
              <a:t> 2017-07-07 12:47 -0700  rebase --abort</a:t>
            </a:r>
          </a:p>
          <a:p>
            <a:pPr lvl="1" algn="l"/>
            <a:r>
              <a:rPr lang="en-US" sz="2800" dirty="0">
                <a:solidFill>
                  <a:schemeClr val="tx1"/>
                </a:solidFill>
                <a:latin typeface="Menlo" charset="0"/>
                <a:ea typeface="Menlo" charset="0"/>
                <a:cs typeface="Menlo" charset="0"/>
              </a:rPr>
              <a:t>ee3647c46f6c -&gt; ea28c3fdae9f,21ded4836c1f </a:t>
            </a:r>
            <a:r>
              <a:rPr lang="en-US" sz="2800" dirty="0" err="1">
                <a:solidFill>
                  <a:schemeClr val="tx1"/>
                </a:solidFill>
                <a:latin typeface="Menlo" charset="0"/>
                <a:ea typeface="Menlo" charset="0"/>
                <a:cs typeface="Menlo" charset="0"/>
              </a:rPr>
              <a:t>kulshrax</a:t>
            </a:r>
            <a:r>
              <a:rPr lang="en-US" sz="2800" dirty="0">
                <a:solidFill>
                  <a:schemeClr val="tx1"/>
                </a:solidFill>
                <a:latin typeface="Menlo" charset="0"/>
                <a:ea typeface="Menlo" charset="0"/>
                <a:cs typeface="Menlo" charset="0"/>
              </a:rPr>
              <a:t> 2017-07-07 12:46 -0700  </a:t>
            </a:r>
            <a:r>
              <a:rPr lang="en-US" sz="2800" dirty="0" err="1">
                <a:solidFill>
                  <a:schemeClr val="tx1"/>
                </a:solidFill>
                <a:latin typeface="Menlo" charset="0"/>
                <a:ea typeface="Menlo" charset="0"/>
                <a:cs typeface="Menlo" charset="0"/>
              </a:rPr>
              <a:t>rebaseall</a:t>
            </a:r>
            <a:r>
              <a:rPr lang="en-US" sz="2800" dirty="0">
                <a:solidFill>
                  <a:schemeClr val="tx1"/>
                </a:solidFill>
                <a:latin typeface="Menlo" charset="0"/>
                <a:ea typeface="Menlo" charset="0"/>
                <a:cs typeface="Menlo" charset="0"/>
              </a:rPr>
              <a:t> -d master</a:t>
            </a:r>
          </a:p>
          <a:p>
            <a:pPr lvl="1" algn="l"/>
            <a:r>
              <a:rPr lang="en-US" sz="2800" dirty="0">
                <a:solidFill>
                  <a:schemeClr val="tx1"/>
                </a:solidFill>
                <a:latin typeface="Menlo" charset="0"/>
                <a:ea typeface="Menlo" charset="0"/>
                <a:cs typeface="Menlo" charset="0"/>
              </a:rPr>
              <a:t>81c8213cf1ee -&gt; ee3647c46f6c </a:t>
            </a:r>
            <a:r>
              <a:rPr lang="en-US" sz="2800" dirty="0" err="1">
                <a:solidFill>
                  <a:schemeClr val="tx1"/>
                </a:solidFill>
                <a:latin typeface="Menlo" charset="0"/>
                <a:ea typeface="Menlo" charset="0"/>
                <a:cs typeface="Menlo" charset="0"/>
              </a:rPr>
              <a:t>kulshrax</a:t>
            </a:r>
            <a:r>
              <a:rPr lang="en-US" sz="2800" dirty="0">
                <a:solidFill>
                  <a:schemeClr val="tx1"/>
                </a:solidFill>
                <a:latin typeface="Menlo" charset="0"/>
                <a:ea typeface="Menlo" charset="0"/>
                <a:cs typeface="Menlo" charset="0"/>
              </a:rPr>
              <a:t> 2017-07-03 13:13 -0700  </a:t>
            </a:r>
            <a:r>
              <a:rPr lang="en-US" sz="2800" dirty="0" err="1">
                <a:solidFill>
                  <a:schemeClr val="tx1"/>
                </a:solidFill>
                <a:latin typeface="Menlo" charset="0"/>
                <a:ea typeface="Menlo" charset="0"/>
                <a:cs typeface="Menlo" charset="0"/>
              </a:rPr>
              <a:t>rebaseall</a:t>
            </a:r>
            <a:r>
              <a:rPr lang="en-US" sz="2800" dirty="0">
                <a:solidFill>
                  <a:schemeClr val="tx1"/>
                </a:solidFill>
                <a:latin typeface="Menlo" charset="0"/>
                <a:ea typeface="Menlo" charset="0"/>
                <a:cs typeface="Menlo" charset="0"/>
              </a:rPr>
              <a:t> -d master</a:t>
            </a:r>
          </a:p>
          <a:p>
            <a:pPr lvl="1" algn="l"/>
            <a:r>
              <a:rPr lang="en-US" sz="2800" dirty="0">
                <a:solidFill>
                  <a:schemeClr val="tx1"/>
                </a:solidFill>
                <a:latin typeface="Menlo" charset="0"/>
                <a:ea typeface="Menlo" charset="0"/>
                <a:cs typeface="Menlo" charset="0"/>
              </a:rPr>
              <a:t>a64e3186561b -&gt; 81c8213cf1ee </a:t>
            </a:r>
            <a:r>
              <a:rPr lang="en-US" sz="2800" dirty="0" err="1">
                <a:solidFill>
                  <a:schemeClr val="tx1"/>
                </a:solidFill>
                <a:latin typeface="Menlo" charset="0"/>
                <a:ea typeface="Menlo" charset="0"/>
                <a:cs typeface="Menlo" charset="0"/>
              </a:rPr>
              <a:t>kulshrax</a:t>
            </a:r>
            <a:r>
              <a:rPr lang="en-US" sz="2800" dirty="0">
                <a:solidFill>
                  <a:schemeClr val="tx1"/>
                </a:solidFill>
                <a:latin typeface="Menlo" charset="0"/>
                <a:ea typeface="Menlo" charset="0"/>
                <a:cs typeface="Menlo" charset="0"/>
              </a:rPr>
              <a:t> 2017-07-03 13:12 -0700  amend -</a:t>
            </a:r>
            <a:r>
              <a:rPr lang="en-US" sz="2800" dirty="0" err="1">
                <a:solidFill>
                  <a:schemeClr val="tx1"/>
                </a:solidFill>
                <a:latin typeface="Menlo" charset="0"/>
                <a:ea typeface="Menlo" charset="0"/>
                <a:cs typeface="Menlo" charset="0"/>
              </a:rPr>
              <a:t>i</a:t>
            </a:r>
            <a:endParaRPr lang="en-US" sz="2800" dirty="0">
              <a:solidFill>
                <a:schemeClr val="tx1"/>
              </a:solidFill>
              <a:latin typeface="Menlo" charset="0"/>
              <a:ea typeface="Menlo" charset="0"/>
              <a:cs typeface="Menlo" charset="0"/>
            </a:endParaRPr>
          </a:p>
          <a:p>
            <a:pPr lvl="1" algn="l"/>
            <a:r>
              <a:rPr lang="en-US" sz="2800" dirty="0">
                <a:solidFill>
                  <a:schemeClr val="tx1"/>
                </a:solidFill>
                <a:latin typeface="Menlo" charset="0"/>
                <a:ea typeface="Menlo" charset="0"/>
                <a:cs typeface="Menlo" charset="0"/>
              </a:rPr>
              <a:t>...</a:t>
            </a:r>
          </a:p>
          <a:p>
            <a:pPr lvl="0" algn="l" defTabSz="642937">
              <a:lnSpc>
                <a:spcPct val="120000"/>
              </a:lnSpc>
              <a:defRPr sz="1800">
                <a:solidFill>
                  <a:srgbClr val="000000"/>
                </a:solidFill>
              </a:defRPr>
            </a:pPr>
            <a:endParaRPr sz="3200" dirty="0">
              <a:solidFill>
                <a:schemeClr val="tx2"/>
              </a:solidFill>
              <a:latin typeface="Menlo" charset="0"/>
              <a:ea typeface="Menlo" charset="0"/>
              <a:cs typeface="Menlo" charset="0"/>
              <a:sym typeface="Menlo"/>
            </a:endParaRPr>
          </a:p>
        </p:txBody>
      </p:sp>
      <p:sp>
        <p:nvSpPr>
          <p:cNvPr id="42" name="Shape 42"/>
          <p:cNvSpPr/>
          <p:nvPr/>
        </p:nvSpPr>
        <p:spPr>
          <a:xfrm>
            <a:off x="1520393" y="784914"/>
            <a:ext cx="21337925" cy="1308050"/>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gn="l">
              <a:lnSpc>
                <a:spcPct val="80000"/>
              </a:lnSpc>
              <a:defRPr sz="10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0000" b="1" dirty="0">
                <a:solidFill>
                  <a:srgbClr val="FFFFFF"/>
                </a:solidFill>
              </a:rPr>
              <a:t>Viewing Command History </a:t>
            </a:r>
            <a:endParaRPr sz="10000" b="1" dirty="0">
              <a:solidFill>
                <a:srgbClr val="FFFFFF"/>
              </a:solidFill>
            </a:endParaRPr>
          </a:p>
        </p:txBody>
      </p:sp>
    </p:spTree>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1">
            <a:lumMod val="50000"/>
          </a:schemeClr>
        </a:solidFill>
        <a:effectLst/>
      </p:bgPr>
    </p:bg>
    <p:spTree>
      <p:nvGrpSpPr>
        <p:cNvPr id="1" name=""/>
        <p:cNvGrpSpPr/>
        <p:nvPr/>
      </p:nvGrpSpPr>
      <p:grpSpPr>
        <a:xfrm>
          <a:off x="0" y="0"/>
          <a:ext cx="0" cy="0"/>
          <a:chOff x="0" y="0"/>
          <a:chExt cx="0" cy="0"/>
        </a:xfrm>
      </p:grpSpPr>
      <p:sp>
        <p:nvSpPr>
          <p:cNvPr id="41" name="Shape 41"/>
          <p:cNvSpPr/>
          <p:nvPr/>
        </p:nvSpPr>
        <p:spPr>
          <a:xfrm>
            <a:off x="1520393" y="2572443"/>
            <a:ext cx="22564903" cy="9162020"/>
          </a:xfrm>
          <a:prstGeom prst="rect">
            <a:avLst/>
          </a:prstGeom>
          <a:ln w="12700">
            <a:miter lim="400000"/>
          </a:ln>
          <a:extLst>
            <a:ext uri="{C572A759-6A51-4108-AA02-DFA0A04FC94B}">
              <ma14:wrappingTextBoxFlag xmlns="" xmlns:ma14="http://schemas.microsoft.com/office/mac/drawingml/2011/main" val="1"/>
            </a:ext>
          </a:extLst>
        </p:spPr>
        <p:txBody>
          <a:bodyPr lIns="0" tIns="0" rIns="0" bIns="0"/>
          <a:lstStyle/>
          <a:p>
            <a:pPr algn="l"/>
            <a:r>
              <a:rPr lang="en-US" sz="4000" b="1" dirty="0">
                <a:solidFill>
                  <a:schemeClr val="tx1"/>
                </a:solidFill>
                <a:latin typeface="Menlo" charset="0"/>
                <a:ea typeface="Menlo" charset="0"/>
                <a:cs typeface="Menlo" charset="0"/>
              </a:rPr>
              <a:t>$ hg journal </a:t>
            </a:r>
            <a:r>
              <a:rPr lang="en-US" sz="4000" b="1" dirty="0" err="1">
                <a:solidFill>
                  <a:schemeClr val="tx1"/>
                </a:solidFill>
                <a:latin typeface="Menlo" charset="0"/>
                <a:ea typeface="Menlo" charset="0"/>
                <a:cs typeface="Menlo" charset="0"/>
              </a:rPr>
              <a:t>my_bookmark</a:t>
            </a:r>
            <a:endParaRPr lang="en-US" sz="4000" dirty="0">
              <a:solidFill>
                <a:schemeClr val="tx1"/>
              </a:solidFill>
              <a:latin typeface="Menlo" charset="0"/>
              <a:ea typeface="Menlo" charset="0"/>
              <a:cs typeface="Menlo" charset="0"/>
            </a:endParaRPr>
          </a:p>
          <a:p>
            <a:pPr lvl="1" algn="l"/>
            <a:r>
              <a:rPr lang="en-US" sz="3200" dirty="0">
                <a:solidFill>
                  <a:schemeClr val="bg1">
                    <a:lumMod val="20000"/>
                    <a:lumOff val="80000"/>
                  </a:schemeClr>
                </a:solidFill>
                <a:latin typeface="Menlo" charset="0"/>
                <a:ea typeface="Menlo" charset="0"/>
                <a:cs typeface="Menlo" charset="0"/>
              </a:rPr>
              <a:t>previous locations of '</a:t>
            </a:r>
            <a:r>
              <a:rPr lang="en-US" sz="3200" dirty="0" err="1">
                <a:solidFill>
                  <a:schemeClr val="bg1">
                    <a:lumMod val="20000"/>
                    <a:lumOff val="80000"/>
                  </a:schemeClr>
                </a:solidFill>
                <a:latin typeface="Menlo" charset="0"/>
                <a:ea typeface="Menlo" charset="0"/>
                <a:cs typeface="Menlo" charset="0"/>
              </a:rPr>
              <a:t>my_bookmark</a:t>
            </a:r>
            <a:r>
              <a:rPr lang="en-US" sz="3200" dirty="0">
                <a:solidFill>
                  <a:schemeClr val="bg1">
                    <a:lumMod val="20000"/>
                    <a:lumOff val="80000"/>
                  </a:schemeClr>
                </a:solidFill>
                <a:latin typeface="Menlo" charset="0"/>
                <a:ea typeface="Menlo" charset="0"/>
                <a:cs typeface="Menlo" charset="0"/>
              </a:rPr>
              <a:t>':</a:t>
            </a:r>
          </a:p>
          <a:p>
            <a:pPr lvl="1" algn="l"/>
            <a:r>
              <a:rPr lang="en-US" sz="3200" dirty="0">
                <a:solidFill>
                  <a:schemeClr val="bg1">
                    <a:lumMod val="20000"/>
                    <a:lumOff val="80000"/>
                  </a:schemeClr>
                </a:solidFill>
                <a:latin typeface="Menlo" charset="0"/>
                <a:ea typeface="Menlo" charset="0"/>
                <a:cs typeface="Menlo" charset="0"/>
              </a:rPr>
              <a:t>a878b1881ceb -&gt; aa27e1867841 </a:t>
            </a:r>
            <a:r>
              <a:rPr lang="en-US" sz="3200" dirty="0" err="1">
                <a:solidFill>
                  <a:schemeClr val="bg1">
                    <a:lumMod val="20000"/>
                    <a:lumOff val="80000"/>
                  </a:schemeClr>
                </a:solidFill>
                <a:latin typeface="Menlo" charset="0"/>
                <a:ea typeface="Menlo" charset="0"/>
                <a:cs typeface="Menlo" charset="0"/>
              </a:rPr>
              <a:t>kulshrax</a:t>
            </a:r>
            <a:r>
              <a:rPr lang="en-US" sz="3200" dirty="0">
                <a:solidFill>
                  <a:schemeClr val="bg1">
                    <a:lumMod val="20000"/>
                    <a:lumOff val="80000"/>
                  </a:schemeClr>
                </a:solidFill>
                <a:latin typeface="Menlo" charset="0"/>
                <a:ea typeface="Menlo" charset="0"/>
                <a:cs typeface="Menlo" charset="0"/>
              </a:rPr>
              <a:t> 2017-09-27 11:46 -0700  restack</a:t>
            </a:r>
          </a:p>
          <a:p>
            <a:pPr lvl="1" algn="l"/>
            <a:r>
              <a:rPr lang="en-US" sz="3200" dirty="0">
                <a:solidFill>
                  <a:schemeClr val="bg1">
                    <a:lumMod val="20000"/>
                    <a:lumOff val="80000"/>
                  </a:schemeClr>
                </a:solidFill>
                <a:latin typeface="Menlo" charset="0"/>
                <a:ea typeface="Menlo" charset="0"/>
                <a:cs typeface="Menlo" charset="0"/>
              </a:rPr>
              <a:t>b05ddcc64514 -&gt; a878b1881ceb </a:t>
            </a:r>
            <a:r>
              <a:rPr lang="en-US" sz="3200" dirty="0" err="1">
                <a:solidFill>
                  <a:schemeClr val="bg1">
                    <a:lumMod val="20000"/>
                    <a:lumOff val="80000"/>
                  </a:schemeClr>
                </a:solidFill>
                <a:latin typeface="Menlo" charset="0"/>
                <a:ea typeface="Menlo" charset="0"/>
                <a:cs typeface="Menlo" charset="0"/>
              </a:rPr>
              <a:t>kulshrax</a:t>
            </a:r>
            <a:r>
              <a:rPr lang="en-US" sz="3200" dirty="0">
                <a:solidFill>
                  <a:schemeClr val="bg1">
                    <a:lumMod val="20000"/>
                    <a:lumOff val="80000"/>
                  </a:schemeClr>
                </a:solidFill>
                <a:latin typeface="Menlo" charset="0"/>
                <a:ea typeface="Menlo" charset="0"/>
                <a:cs typeface="Menlo" charset="0"/>
              </a:rPr>
              <a:t> 2017-09-26 16:12 -0700  </a:t>
            </a:r>
            <a:r>
              <a:rPr lang="en-US" sz="3200" dirty="0" err="1">
                <a:solidFill>
                  <a:schemeClr val="bg1">
                    <a:lumMod val="20000"/>
                    <a:lumOff val="80000"/>
                  </a:schemeClr>
                </a:solidFill>
                <a:latin typeface="Menlo" charset="0"/>
                <a:ea typeface="Menlo" charset="0"/>
                <a:cs typeface="Menlo" charset="0"/>
              </a:rPr>
              <a:t>metaedit</a:t>
            </a:r>
            <a:r>
              <a:rPr lang="en-US" sz="3200" dirty="0">
                <a:solidFill>
                  <a:schemeClr val="bg1">
                    <a:lumMod val="20000"/>
                    <a:lumOff val="80000"/>
                  </a:schemeClr>
                </a:solidFill>
                <a:latin typeface="Menlo" charset="0"/>
                <a:ea typeface="Menlo" charset="0"/>
                <a:cs typeface="Menlo" charset="0"/>
              </a:rPr>
              <a:t> </a:t>
            </a:r>
          </a:p>
          <a:p>
            <a:pPr lvl="1" algn="l"/>
            <a:r>
              <a:rPr lang="en-US" sz="3200" dirty="0">
                <a:solidFill>
                  <a:schemeClr val="bg1">
                    <a:lumMod val="20000"/>
                    <a:lumOff val="80000"/>
                  </a:schemeClr>
                </a:solidFill>
                <a:latin typeface="Menlo" charset="0"/>
                <a:ea typeface="Menlo" charset="0"/>
                <a:cs typeface="Menlo" charset="0"/>
              </a:rPr>
              <a:t>8fa04feec26c -&gt; b05ddcc64514 </a:t>
            </a:r>
            <a:r>
              <a:rPr lang="en-US" sz="3200" dirty="0" err="1">
                <a:solidFill>
                  <a:schemeClr val="bg1">
                    <a:lumMod val="20000"/>
                    <a:lumOff val="80000"/>
                  </a:schemeClr>
                </a:solidFill>
                <a:latin typeface="Menlo" charset="0"/>
                <a:ea typeface="Menlo" charset="0"/>
                <a:cs typeface="Menlo" charset="0"/>
              </a:rPr>
              <a:t>kulshrax</a:t>
            </a:r>
            <a:r>
              <a:rPr lang="en-US" sz="3200" dirty="0">
                <a:solidFill>
                  <a:schemeClr val="bg1">
                    <a:lumMod val="20000"/>
                    <a:lumOff val="80000"/>
                  </a:schemeClr>
                </a:solidFill>
                <a:latin typeface="Menlo" charset="0"/>
                <a:ea typeface="Menlo" charset="0"/>
                <a:cs typeface="Menlo" charset="0"/>
              </a:rPr>
              <a:t> 2017-09-26 16:11 -0700  absorb</a:t>
            </a:r>
          </a:p>
          <a:p>
            <a:pPr lvl="1" algn="l"/>
            <a:r>
              <a:rPr lang="en-US" sz="3200" dirty="0">
                <a:solidFill>
                  <a:schemeClr val="bg1">
                    <a:lumMod val="20000"/>
                    <a:lumOff val="80000"/>
                  </a:schemeClr>
                </a:solidFill>
                <a:latin typeface="Menlo" charset="0"/>
                <a:ea typeface="Menlo" charset="0"/>
                <a:cs typeface="Menlo" charset="0"/>
              </a:rPr>
              <a:t>a1ea088ccd30 -&gt; 1278fdd88b75 </a:t>
            </a:r>
            <a:r>
              <a:rPr lang="en-US" sz="3200" dirty="0" err="1">
                <a:solidFill>
                  <a:schemeClr val="bg1">
                    <a:lumMod val="20000"/>
                    <a:lumOff val="80000"/>
                  </a:schemeClr>
                </a:solidFill>
                <a:latin typeface="Menlo" charset="0"/>
                <a:ea typeface="Menlo" charset="0"/>
                <a:cs typeface="Menlo" charset="0"/>
              </a:rPr>
              <a:t>kulshrax</a:t>
            </a:r>
            <a:r>
              <a:rPr lang="en-US" sz="3200" dirty="0">
                <a:solidFill>
                  <a:schemeClr val="bg1">
                    <a:lumMod val="20000"/>
                    <a:lumOff val="80000"/>
                  </a:schemeClr>
                </a:solidFill>
                <a:latin typeface="Menlo" charset="0"/>
                <a:ea typeface="Menlo" charset="0"/>
                <a:cs typeface="Menlo" charset="0"/>
              </a:rPr>
              <a:t> 2017-09-26 16:10 -0700  unamend</a:t>
            </a:r>
          </a:p>
          <a:p>
            <a:pPr lvl="1" algn="l"/>
            <a:r>
              <a:rPr lang="en-US" sz="3200" dirty="0">
                <a:solidFill>
                  <a:schemeClr val="bg1">
                    <a:lumMod val="20000"/>
                    <a:lumOff val="80000"/>
                  </a:schemeClr>
                </a:solidFill>
                <a:latin typeface="Menlo" charset="0"/>
                <a:ea typeface="Menlo" charset="0"/>
                <a:cs typeface="Menlo" charset="0"/>
              </a:rPr>
              <a:t>3bfbf1413d55 -&gt; 8fa04feec26c </a:t>
            </a:r>
            <a:r>
              <a:rPr lang="en-US" sz="3200" dirty="0" err="1">
                <a:solidFill>
                  <a:schemeClr val="bg1">
                    <a:lumMod val="20000"/>
                    <a:lumOff val="80000"/>
                  </a:schemeClr>
                </a:solidFill>
                <a:latin typeface="Menlo" charset="0"/>
                <a:ea typeface="Menlo" charset="0"/>
                <a:cs typeface="Menlo" charset="0"/>
              </a:rPr>
              <a:t>kulshrax</a:t>
            </a:r>
            <a:r>
              <a:rPr lang="en-US" sz="3200" dirty="0">
                <a:solidFill>
                  <a:schemeClr val="bg1">
                    <a:lumMod val="20000"/>
                    <a:lumOff val="80000"/>
                  </a:schemeClr>
                </a:solidFill>
                <a:latin typeface="Menlo" charset="0"/>
                <a:ea typeface="Menlo" charset="0"/>
                <a:cs typeface="Menlo" charset="0"/>
              </a:rPr>
              <a:t> 2017-09-26 16:09 -0700  amend</a:t>
            </a:r>
          </a:p>
          <a:p>
            <a:pPr lvl="1" algn="l"/>
            <a:r>
              <a:rPr lang="en-US" sz="3200" dirty="0">
                <a:solidFill>
                  <a:schemeClr val="bg1">
                    <a:lumMod val="20000"/>
                    <a:lumOff val="80000"/>
                  </a:schemeClr>
                </a:solidFill>
                <a:latin typeface="Menlo" charset="0"/>
                <a:ea typeface="Menlo" charset="0"/>
                <a:cs typeface="Menlo" charset="0"/>
              </a:rPr>
              <a:t>19df6bb42761 -&gt; 3bfbf1413d55 </a:t>
            </a:r>
            <a:r>
              <a:rPr lang="en-US" sz="3200" dirty="0" err="1">
                <a:solidFill>
                  <a:schemeClr val="bg1">
                    <a:lumMod val="20000"/>
                    <a:lumOff val="80000"/>
                  </a:schemeClr>
                </a:solidFill>
                <a:latin typeface="Menlo" charset="0"/>
                <a:ea typeface="Menlo" charset="0"/>
                <a:cs typeface="Menlo" charset="0"/>
              </a:rPr>
              <a:t>kulshrax</a:t>
            </a:r>
            <a:r>
              <a:rPr lang="en-US" sz="3200" dirty="0">
                <a:solidFill>
                  <a:schemeClr val="bg1">
                    <a:lumMod val="20000"/>
                    <a:lumOff val="80000"/>
                  </a:schemeClr>
                </a:solidFill>
                <a:latin typeface="Menlo" charset="0"/>
                <a:ea typeface="Menlo" charset="0"/>
                <a:cs typeface="Menlo" charset="0"/>
              </a:rPr>
              <a:t> 2017-09-26 16:08 -0700  rebase -s 19df6bb -d .</a:t>
            </a:r>
          </a:p>
          <a:p>
            <a:pPr lvl="1" algn="l"/>
            <a:r>
              <a:rPr lang="en-US" sz="3200" dirty="0">
                <a:solidFill>
                  <a:schemeClr val="bg1">
                    <a:lumMod val="20000"/>
                    <a:lumOff val="80000"/>
                  </a:schemeClr>
                </a:solidFill>
                <a:latin typeface="Menlo" charset="0"/>
                <a:ea typeface="Menlo" charset="0"/>
                <a:cs typeface="Menlo" charset="0"/>
              </a:rPr>
              <a:t>1278fdd88b75 -&gt; 19df6bb42761 </a:t>
            </a:r>
            <a:r>
              <a:rPr lang="en-US" sz="3200" dirty="0" err="1">
                <a:solidFill>
                  <a:schemeClr val="bg1">
                    <a:lumMod val="20000"/>
                    <a:lumOff val="80000"/>
                  </a:schemeClr>
                </a:solidFill>
                <a:latin typeface="Menlo" charset="0"/>
                <a:ea typeface="Menlo" charset="0"/>
                <a:cs typeface="Menlo" charset="0"/>
              </a:rPr>
              <a:t>kulshrax</a:t>
            </a:r>
            <a:r>
              <a:rPr lang="en-US" sz="3200" dirty="0">
                <a:solidFill>
                  <a:schemeClr val="bg1">
                    <a:lumMod val="20000"/>
                    <a:lumOff val="80000"/>
                  </a:schemeClr>
                </a:solidFill>
                <a:latin typeface="Menlo" charset="0"/>
                <a:ea typeface="Menlo" charset="0"/>
                <a:cs typeface="Menlo" charset="0"/>
              </a:rPr>
              <a:t> 2017-09-25 13:48 -0700  rebase -d master</a:t>
            </a:r>
          </a:p>
          <a:p>
            <a:pPr lvl="1" algn="l"/>
            <a:r>
              <a:rPr lang="en-US" sz="3200" dirty="0">
                <a:solidFill>
                  <a:schemeClr val="bg1">
                    <a:lumMod val="20000"/>
                    <a:lumOff val="80000"/>
                  </a:schemeClr>
                </a:solidFill>
                <a:latin typeface="Menlo" charset="0"/>
                <a:ea typeface="Menlo" charset="0"/>
                <a:cs typeface="Menlo" charset="0"/>
              </a:rPr>
              <a:t>...</a:t>
            </a:r>
          </a:p>
          <a:p>
            <a:pPr lvl="0" algn="l" defTabSz="642937">
              <a:lnSpc>
                <a:spcPct val="120000"/>
              </a:lnSpc>
              <a:defRPr sz="1800">
                <a:solidFill>
                  <a:srgbClr val="000000"/>
                </a:solidFill>
              </a:defRPr>
            </a:pPr>
            <a:endParaRPr sz="3200" dirty="0">
              <a:solidFill>
                <a:schemeClr val="tx2"/>
              </a:solidFill>
              <a:latin typeface="Menlo" charset="0"/>
              <a:ea typeface="Menlo" charset="0"/>
              <a:cs typeface="Menlo" charset="0"/>
              <a:sym typeface="Menlo"/>
            </a:endParaRPr>
          </a:p>
        </p:txBody>
      </p:sp>
      <p:sp>
        <p:nvSpPr>
          <p:cNvPr id="42" name="Shape 42"/>
          <p:cNvSpPr/>
          <p:nvPr/>
        </p:nvSpPr>
        <p:spPr>
          <a:xfrm>
            <a:off x="1520393" y="784914"/>
            <a:ext cx="21337925" cy="1308050"/>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gn="l">
              <a:lnSpc>
                <a:spcPct val="80000"/>
              </a:lnSpc>
              <a:defRPr sz="10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0000" b="1" dirty="0">
                <a:solidFill>
                  <a:srgbClr val="FFFFFF"/>
                </a:solidFill>
              </a:rPr>
              <a:t>Viewing Command History </a:t>
            </a:r>
            <a:endParaRPr sz="10000" b="1" dirty="0">
              <a:solidFill>
                <a:srgbClr val="FFFFFF"/>
              </a:solidFill>
            </a:endParaRPr>
          </a:p>
        </p:txBody>
      </p:sp>
    </p:spTree>
    <p:extLst>
      <p:ext uri="{BB962C8B-B14F-4D97-AF65-F5344CB8AC3E}">
        <p14:creationId xmlns:p14="http://schemas.microsoft.com/office/powerpoint/2010/main" val="263781272"/>
      </p:ext>
    </p:extLst>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a:t>Undo Commands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hg </a:t>
            </a:r>
            <a:r>
              <a:rPr lang="en-US" sz="2800" b="1" dirty="0" err="1">
                <a:solidFill>
                  <a:srgbClr val="FFFFFF"/>
                </a:solidFill>
                <a:latin typeface="Menlo"/>
                <a:ea typeface="Menlo"/>
                <a:cs typeface="Menlo"/>
                <a:sym typeface="Menlo"/>
              </a:rPr>
              <a:t>sl</a:t>
            </a:r>
            <a:endParaRPr lang="en-US" sz="28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  </a:t>
            </a:r>
            <a:r>
              <a:rPr lang="de-DE" sz="2800" b="1" dirty="0">
                <a:solidFill>
                  <a:srgbClr val="FFC000"/>
                </a:solidFill>
                <a:latin typeface="Menlo"/>
                <a:ea typeface="Menlo"/>
                <a:cs typeface="Menlo"/>
                <a:sym typeface="Menlo"/>
              </a:rPr>
              <a:t>8b0313</a:t>
            </a:r>
            <a:r>
              <a:rPr lang="de-DE" sz="2800" dirty="0">
                <a:solidFill>
                  <a:schemeClr val="tx2"/>
                </a:solidFill>
                <a:latin typeface="Menlo"/>
                <a:ea typeface="Menlo"/>
                <a:cs typeface="Menlo"/>
                <a:sym typeface="Menlo"/>
              </a:rPr>
              <a:t>  </a:t>
            </a:r>
            <a:r>
              <a:rPr lang="de-DE" sz="2800" dirty="0" err="1">
                <a:solidFill>
                  <a:schemeClr val="tx2"/>
                </a:solidFill>
                <a:latin typeface="Menlo"/>
                <a:ea typeface="Menlo"/>
                <a:cs typeface="Menlo"/>
                <a:sym typeface="Menlo"/>
              </a:rPr>
              <a:t>kulshrax</a:t>
            </a:r>
            <a:r>
              <a:rPr lang="de-DE" sz="2800" dirty="0">
                <a:solidFill>
                  <a:schemeClr val="tx2"/>
                </a:solidFill>
                <a:latin typeface="Menlo"/>
                <a:ea typeface="Menlo"/>
                <a:cs typeface="Menlo"/>
                <a:sym typeface="Menlo"/>
              </a:rPr>
              <a:t>  </a:t>
            </a:r>
            <a:r>
              <a:rPr lang="en-US" sz="2800" dirty="0" err="1">
                <a:solidFill>
                  <a:srgbClr val="FFC000"/>
                </a:solidFill>
                <a:latin typeface="Menlo"/>
                <a:ea typeface="Menlo"/>
                <a:cs typeface="Menlo"/>
                <a:sym typeface="Menlo"/>
              </a:rPr>
              <a:t>firstwebpage</a:t>
            </a:r>
            <a:r>
              <a:rPr lang="en-US" sz="2800" dirty="0">
                <a:solidFill>
                  <a:srgbClr val="FFC000"/>
                </a:solidFill>
                <a:latin typeface="Menlo"/>
                <a:ea typeface="Menlo"/>
                <a:cs typeface="Menlo"/>
                <a:sym typeface="Menlo"/>
              </a:rPr>
              <a:t>* </a:t>
            </a:r>
            <a:endParaRPr lang="de-DE" sz="28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   </a:t>
            </a:r>
            <a:r>
              <a:rPr lang="de-DE" sz="2800" dirty="0" err="1">
                <a:solidFill>
                  <a:srgbClr val="FF40FF"/>
                </a:solidFill>
                <a:latin typeface="Menlo"/>
                <a:ea typeface="Menlo"/>
                <a:cs typeface="Menlo"/>
                <a:sym typeface="Menlo"/>
              </a:rPr>
              <a:t>Added</a:t>
            </a:r>
            <a:r>
              <a:rPr lang="de-DE" sz="2800" dirty="0">
                <a:solidFill>
                  <a:srgbClr val="FF40FF"/>
                </a:solidFill>
                <a:latin typeface="Menlo"/>
                <a:ea typeface="Menlo"/>
                <a:cs typeface="Menlo"/>
                <a:sym typeface="Menlo"/>
              </a:rPr>
              <a:t> First Webpage Controller</a:t>
            </a: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a:t>
            </a:r>
            <a:r>
              <a:rPr lang="en-US" sz="28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o  </a:t>
            </a:r>
            <a:r>
              <a:rPr lang="en-US" sz="2800" dirty="0">
                <a:solidFill>
                  <a:srgbClr val="FFC000"/>
                </a:solidFill>
                <a:latin typeface="Menlo"/>
                <a:ea typeface="Menlo"/>
                <a:cs typeface="Menlo"/>
                <a:sym typeface="Menlo"/>
              </a:rPr>
              <a:t>cc9b1ea</a:t>
            </a:r>
            <a:r>
              <a:rPr lang="en-US" sz="2800" dirty="0">
                <a:solidFill>
                  <a:schemeClr val="tx2"/>
                </a:solidFill>
                <a:latin typeface="Menlo"/>
                <a:ea typeface="Menlo"/>
                <a:cs typeface="Menlo"/>
                <a:sym typeface="Menlo"/>
              </a:rPr>
              <a:t>  user D1234567  </a:t>
            </a:r>
            <a:r>
              <a:rPr lang="en-US" sz="2800" dirty="0">
                <a:solidFill>
                  <a:srgbClr val="92D050"/>
                </a:solidFill>
                <a:latin typeface="Menlo"/>
                <a:ea typeface="Menlo"/>
                <a:cs typeface="Menlo"/>
                <a:sym typeface="Menlo"/>
              </a:rPr>
              <a:t>remote/master</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  Add awesome new feature</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hg status</a:t>
            </a: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a:t>
            </a:r>
            <a:r>
              <a:rPr lang="en-US" sz="2800" dirty="0">
                <a:solidFill>
                  <a:schemeClr val="tx2"/>
                </a:solidFill>
                <a:latin typeface="Menlo"/>
                <a:ea typeface="Menlo"/>
                <a:cs typeface="Menlo"/>
                <a:sym typeface="Menlo"/>
              </a:rPr>
              <a:t>M </a:t>
            </a:r>
            <a:r>
              <a:rPr lang="en-US" sz="2800" dirty="0" err="1">
                <a:solidFill>
                  <a:schemeClr val="tx2"/>
                </a:solidFill>
                <a:latin typeface="Menlo"/>
                <a:ea typeface="Menlo"/>
                <a:cs typeface="Menlo"/>
                <a:sym typeface="Menlo"/>
              </a:rPr>
              <a:t>XInternFirstWebpageKulshraxController.php</a:t>
            </a:r>
            <a:endParaRPr lang="en-US" sz="28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hg commit -m ”Made requested changes”</a:t>
            </a: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hg </a:t>
            </a:r>
            <a:r>
              <a:rPr lang="en-US" sz="2800" b="1" dirty="0" err="1">
                <a:solidFill>
                  <a:srgbClr val="FFFFFF"/>
                </a:solidFill>
                <a:latin typeface="Menlo"/>
                <a:ea typeface="Menlo"/>
                <a:cs typeface="Menlo"/>
                <a:sym typeface="Menlo"/>
              </a:rPr>
              <a:t>sl</a:t>
            </a:r>
            <a:endParaRPr lang="en-US" sz="28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  </a:t>
            </a:r>
            <a:r>
              <a:rPr lang="is-IS" sz="2800" b="1" dirty="0">
                <a:solidFill>
                  <a:srgbClr val="FFC000"/>
                </a:solidFill>
                <a:latin typeface="Menlo"/>
                <a:ea typeface="Menlo"/>
                <a:cs typeface="Menlo"/>
                <a:sym typeface="Menlo"/>
              </a:rPr>
              <a:t>5b2d85</a:t>
            </a:r>
            <a:r>
              <a:rPr lang="is-IS" sz="2800" b="1" dirty="0">
                <a:solidFill>
                  <a:srgbClr val="FFFFFF"/>
                </a:solidFill>
                <a:latin typeface="Menlo"/>
                <a:ea typeface="Menlo"/>
                <a:cs typeface="Menlo"/>
                <a:sym typeface="Menlo"/>
              </a:rPr>
              <a:t> </a:t>
            </a:r>
            <a:r>
              <a:rPr lang="de-DE" sz="2800" dirty="0" err="1">
                <a:solidFill>
                  <a:schemeClr val="tx2"/>
                </a:solidFill>
                <a:latin typeface="Menlo"/>
                <a:ea typeface="Menlo"/>
                <a:cs typeface="Menlo"/>
                <a:sym typeface="Menlo"/>
              </a:rPr>
              <a:t>kulshrax</a:t>
            </a:r>
            <a:r>
              <a:rPr lang="de-DE" sz="2800" dirty="0">
                <a:solidFill>
                  <a:schemeClr val="tx2"/>
                </a:solidFill>
                <a:latin typeface="Menlo"/>
                <a:ea typeface="Menlo"/>
                <a:cs typeface="Menlo"/>
                <a:sym typeface="Menlo"/>
              </a:rPr>
              <a:t>  </a:t>
            </a:r>
            <a:r>
              <a:rPr lang="en-US" sz="2800" dirty="0" err="1">
                <a:solidFill>
                  <a:srgbClr val="FFC000"/>
                </a:solidFill>
                <a:latin typeface="Menlo"/>
                <a:ea typeface="Menlo"/>
                <a:cs typeface="Menlo"/>
                <a:sym typeface="Menlo"/>
              </a:rPr>
              <a:t>firstwebpage</a:t>
            </a:r>
            <a:r>
              <a:rPr lang="en-US" sz="2800" dirty="0">
                <a:solidFill>
                  <a:srgbClr val="FFC000"/>
                </a:solidFill>
                <a:latin typeface="Menlo"/>
                <a:ea typeface="Menlo"/>
                <a:cs typeface="Menlo"/>
                <a:sym typeface="Menlo"/>
              </a:rPr>
              <a:t>* </a:t>
            </a:r>
            <a:endParaRPr lang="en-US" sz="28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  </a:t>
            </a:r>
            <a:r>
              <a:rPr lang="en-US" sz="2800" dirty="0">
                <a:solidFill>
                  <a:srgbClr val="FF40FF"/>
                </a:solidFill>
                <a:latin typeface="Menlo"/>
                <a:ea typeface="Menlo"/>
                <a:cs typeface="Menlo"/>
                <a:sym typeface="Menlo"/>
              </a:rPr>
              <a:t>Made requested changes</a:t>
            </a: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a:t>
            </a: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o  </a:t>
            </a:r>
            <a:r>
              <a:rPr lang="de-DE" sz="2800" b="1" dirty="0">
                <a:solidFill>
                  <a:srgbClr val="FFC000"/>
                </a:solidFill>
                <a:latin typeface="Menlo"/>
                <a:ea typeface="Menlo"/>
                <a:cs typeface="Menlo"/>
                <a:sym typeface="Menlo"/>
              </a:rPr>
              <a:t>8b0313</a:t>
            </a:r>
            <a:r>
              <a:rPr lang="de-DE" sz="2800" dirty="0">
                <a:solidFill>
                  <a:schemeClr val="tx2"/>
                </a:solidFill>
                <a:latin typeface="Menlo"/>
                <a:ea typeface="Menlo"/>
                <a:cs typeface="Menlo"/>
                <a:sym typeface="Menlo"/>
              </a:rPr>
              <a:t>  </a:t>
            </a:r>
            <a:r>
              <a:rPr lang="de-DE" sz="2800" dirty="0" err="1">
                <a:solidFill>
                  <a:schemeClr val="tx2"/>
                </a:solidFill>
                <a:latin typeface="Menlo"/>
                <a:ea typeface="Menlo"/>
                <a:cs typeface="Menlo"/>
                <a:sym typeface="Menlo"/>
              </a:rPr>
              <a:t>kulshrax</a:t>
            </a:r>
            <a:endParaRPr lang="de-DE" sz="28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   </a:t>
            </a:r>
            <a:r>
              <a:rPr lang="de-DE" sz="2800" dirty="0" err="1">
                <a:solidFill>
                  <a:srgbClr val="FFFFFF"/>
                </a:solidFill>
                <a:latin typeface="Menlo"/>
                <a:ea typeface="Menlo"/>
                <a:cs typeface="Menlo"/>
                <a:sym typeface="Menlo"/>
              </a:rPr>
              <a:t>Added</a:t>
            </a:r>
            <a:r>
              <a:rPr lang="de-DE" sz="2800" dirty="0">
                <a:solidFill>
                  <a:srgbClr val="FFFFFF"/>
                </a:solidFill>
                <a:latin typeface="Menlo"/>
                <a:ea typeface="Menlo"/>
                <a:cs typeface="Menlo"/>
                <a:sym typeface="Menlo"/>
              </a:rPr>
              <a:t> First Webpage Controller</a:t>
            </a: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a:t>
            </a:r>
            <a:r>
              <a:rPr lang="en-US" sz="28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o  </a:t>
            </a:r>
            <a:r>
              <a:rPr lang="en-US" sz="2800" dirty="0">
                <a:solidFill>
                  <a:srgbClr val="FFC000"/>
                </a:solidFill>
                <a:latin typeface="Menlo"/>
                <a:ea typeface="Menlo"/>
                <a:cs typeface="Menlo"/>
                <a:sym typeface="Menlo"/>
              </a:rPr>
              <a:t>cc9b1ea</a:t>
            </a:r>
            <a:r>
              <a:rPr lang="en-US" sz="2800" dirty="0">
                <a:solidFill>
                  <a:schemeClr val="tx2"/>
                </a:solidFill>
                <a:latin typeface="Menlo"/>
                <a:ea typeface="Menlo"/>
                <a:cs typeface="Menlo"/>
                <a:sym typeface="Menlo"/>
              </a:rPr>
              <a:t>  user D1234567  </a:t>
            </a:r>
            <a:r>
              <a:rPr lang="en-US" sz="2800" dirty="0">
                <a:solidFill>
                  <a:srgbClr val="92D050"/>
                </a:solidFill>
                <a:latin typeface="Menlo"/>
                <a:ea typeface="Menlo"/>
                <a:cs typeface="Menlo"/>
                <a:sym typeface="Menlo"/>
              </a:rPr>
              <a:t>remote/master</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  Add awesome new feature</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a:t>
            </a:r>
          </a:p>
          <a:p>
            <a:pPr lvl="0" algn="l" defTabSz="642937">
              <a:lnSpc>
                <a:spcPct val="120000"/>
              </a:lnSpc>
              <a:defRPr sz="1800">
                <a:solidFill>
                  <a:srgbClr val="000000"/>
                </a:solidFill>
              </a:defRPr>
            </a:pPr>
            <a:endParaRPr lang="en-US" sz="28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chemeClr val="tx2"/>
                </a:solidFill>
                <a:latin typeface="Menlo"/>
                <a:ea typeface="Menlo"/>
                <a:cs typeface="Menlo"/>
                <a:sym typeface="Menlo"/>
              </a:rPr>
              <a:t># Uh oh, I meant to amend!</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10" name="Text Placeholder 9"/>
          <p:cNvSpPr>
            <a:spLocks noGrp="1"/>
          </p:cNvSpPr>
          <p:nvPr>
            <p:ph type="body" sz="quarter" idx="12"/>
          </p:nvPr>
        </p:nvSpPr>
        <p:spPr>
          <a:xfrm>
            <a:off x="536448" y="3229610"/>
            <a:ext cx="11131296" cy="6786880"/>
          </a:xfrm>
        </p:spPr>
        <p:txBody>
          <a:bodyPr/>
          <a:lstStyle/>
          <a:p>
            <a:pPr lvl="1"/>
            <a:r>
              <a:rPr lang="en-US" sz="5400" b="1" dirty="0">
                <a:latin typeface="Menlo" charset="0"/>
                <a:ea typeface="Menlo" charset="0"/>
                <a:cs typeface="Menlo" charset="0"/>
              </a:rPr>
              <a:t>hg </a:t>
            </a:r>
            <a:r>
              <a:rPr lang="en-US" sz="5400" b="1" dirty="0" err="1">
                <a:latin typeface="Menlo" charset="0"/>
                <a:ea typeface="Menlo" charset="0"/>
                <a:cs typeface="Menlo" charset="0"/>
              </a:rPr>
              <a:t>uncommit</a:t>
            </a:r>
            <a:endParaRPr lang="en-US" sz="5400" b="1" dirty="0">
              <a:latin typeface="Menlo" charset="0"/>
              <a:ea typeface="Menlo" charset="0"/>
              <a:cs typeface="Menlo" charset="0"/>
            </a:endParaRPr>
          </a:p>
          <a:p>
            <a:pPr lvl="2"/>
            <a:r>
              <a:rPr lang="en-US" sz="4800" dirty="0">
                <a:latin typeface="FreightSansLFPro" charset="0"/>
                <a:ea typeface="FreightSansLFPro" charset="0"/>
                <a:cs typeface="FreightSansLFPro" charset="0"/>
              </a:rPr>
              <a:t>Inverse of </a:t>
            </a:r>
            <a:r>
              <a:rPr lang="en-US" sz="4000" b="1" dirty="0">
                <a:latin typeface="Menlo" charset="0"/>
                <a:ea typeface="Menlo" charset="0"/>
                <a:cs typeface="Menlo" charset="0"/>
              </a:rPr>
              <a:t>hg commit</a:t>
            </a:r>
            <a:endParaRPr lang="en-US" sz="4800" b="1" dirty="0">
              <a:latin typeface="Menlo" charset="0"/>
              <a:ea typeface="Menlo" charset="0"/>
              <a:cs typeface="Menlo" charset="0"/>
            </a:endParaRPr>
          </a:p>
          <a:p>
            <a:pPr lvl="2"/>
            <a:r>
              <a:rPr lang="en-US" sz="4800" dirty="0">
                <a:latin typeface="FreightSansLFPro" charset="0"/>
                <a:ea typeface="FreightSansLFPro" charset="0"/>
                <a:cs typeface="FreightSansLFPro" charset="0"/>
              </a:rPr>
              <a:t>Hides commit, checks out parent</a:t>
            </a:r>
          </a:p>
          <a:p>
            <a:pPr lvl="2"/>
            <a:r>
              <a:rPr lang="en-US" sz="4800" dirty="0">
                <a:latin typeface="FreightSansLFPro" charset="0"/>
                <a:ea typeface="FreightSansLFPro" charset="0"/>
                <a:cs typeface="FreightSansLFPro" charset="0"/>
              </a:rPr>
              <a:t>Keeps changes in working copy</a:t>
            </a:r>
          </a:p>
          <a:p>
            <a:pPr lvl="2"/>
            <a:endParaRPr lang="en-US" sz="4800" dirty="0">
              <a:latin typeface="Menlo" charset="0"/>
              <a:ea typeface="Menlo" charset="0"/>
              <a:cs typeface="Menlo" charset="0"/>
            </a:endParaRPr>
          </a:p>
          <a:p>
            <a:pPr lvl="1"/>
            <a:r>
              <a:rPr lang="en-US" sz="5400" b="1" dirty="0">
                <a:latin typeface="Menlo" charset="0"/>
                <a:ea typeface="Menlo" charset="0"/>
                <a:cs typeface="Menlo" charset="0"/>
              </a:rPr>
              <a:t>hg unamend</a:t>
            </a:r>
          </a:p>
          <a:p>
            <a:pPr lvl="2"/>
            <a:r>
              <a:rPr lang="en-US" sz="4800" dirty="0">
                <a:latin typeface="FreightSansLFPro" charset="0"/>
                <a:ea typeface="FreightSansLFPro" charset="0"/>
                <a:cs typeface="FreightSansLFPro" charset="0"/>
              </a:rPr>
              <a:t>Inverse of hg amend</a:t>
            </a:r>
          </a:p>
          <a:p>
            <a:pPr lvl="2"/>
            <a:r>
              <a:rPr lang="en-US" sz="4800" dirty="0">
                <a:latin typeface="FreightSansLFPro" charset="0"/>
                <a:ea typeface="FreightSansLFPro" charset="0"/>
                <a:cs typeface="FreightSansLFPro" charset="0"/>
              </a:rPr>
              <a:t>Hides commits, checks out old version</a:t>
            </a:r>
          </a:p>
          <a:p>
            <a:pPr lvl="2"/>
            <a:r>
              <a:rPr lang="en-US" sz="4800" dirty="0">
                <a:latin typeface="FreightSansLFPro" charset="0"/>
                <a:ea typeface="FreightSansLFPro" charset="0"/>
                <a:cs typeface="FreightSansLFPro" charset="0"/>
              </a:rPr>
              <a:t>Keeps changes in working copy</a:t>
            </a:r>
          </a:p>
          <a:p>
            <a:endParaRPr lang="en-US" dirty="0"/>
          </a:p>
        </p:txBody>
      </p:sp>
    </p:spTree>
    <p:extLst>
      <p:ext uri="{BB962C8B-B14F-4D97-AF65-F5344CB8AC3E}">
        <p14:creationId xmlns:p14="http://schemas.microsoft.com/office/powerpoint/2010/main" val="147981499"/>
      </p:ext>
    </p:extLst>
  </p:cSld>
  <p:clrMapOvr>
    <a:masterClrMapping/>
  </p:clrMapOvr>
  <p:transition spd="med"/>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a:t>Undo Commands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hg </a:t>
            </a:r>
            <a:r>
              <a:rPr lang="en-US" sz="2800" b="1" dirty="0" err="1">
                <a:solidFill>
                  <a:srgbClr val="FFFFFF"/>
                </a:solidFill>
                <a:latin typeface="Menlo"/>
                <a:ea typeface="Menlo"/>
                <a:cs typeface="Menlo"/>
                <a:sym typeface="Menlo"/>
              </a:rPr>
              <a:t>sl</a:t>
            </a:r>
            <a:endParaRPr lang="en-US" sz="28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  </a:t>
            </a:r>
            <a:r>
              <a:rPr lang="is-IS" sz="2800" b="1" dirty="0">
                <a:solidFill>
                  <a:srgbClr val="FFC000"/>
                </a:solidFill>
                <a:latin typeface="Menlo"/>
                <a:ea typeface="Menlo"/>
                <a:cs typeface="Menlo"/>
                <a:sym typeface="Menlo"/>
              </a:rPr>
              <a:t>5b2d85</a:t>
            </a:r>
            <a:r>
              <a:rPr lang="is-IS" sz="2800" b="1" dirty="0">
                <a:solidFill>
                  <a:srgbClr val="FFFFFF"/>
                </a:solidFill>
                <a:latin typeface="Menlo"/>
                <a:ea typeface="Menlo"/>
                <a:cs typeface="Menlo"/>
                <a:sym typeface="Menlo"/>
              </a:rPr>
              <a:t> </a:t>
            </a:r>
            <a:r>
              <a:rPr lang="de-DE" sz="2800" dirty="0" err="1">
                <a:solidFill>
                  <a:schemeClr val="tx2"/>
                </a:solidFill>
                <a:latin typeface="Menlo"/>
                <a:ea typeface="Menlo"/>
                <a:cs typeface="Menlo"/>
                <a:sym typeface="Menlo"/>
              </a:rPr>
              <a:t>kulshrax</a:t>
            </a:r>
            <a:r>
              <a:rPr lang="de-DE" sz="2800" dirty="0">
                <a:solidFill>
                  <a:schemeClr val="tx2"/>
                </a:solidFill>
                <a:latin typeface="Menlo"/>
                <a:ea typeface="Menlo"/>
                <a:cs typeface="Menlo"/>
                <a:sym typeface="Menlo"/>
              </a:rPr>
              <a:t>  </a:t>
            </a:r>
            <a:r>
              <a:rPr lang="en-US" sz="2800" dirty="0" err="1">
                <a:solidFill>
                  <a:srgbClr val="FFC000"/>
                </a:solidFill>
                <a:latin typeface="Menlo"/>
                <a:ea typeface="Menlo"/>
                <a:cs typeface="Menlo"/>
                <a:sym typeface="Menlo"/>
              </a:rPr>
              <a:t>firstwebpage</a:t>
            </a:r>
            <a:r>
              <a:rPr lang="en-US" sz="2800" dirty="0">
                <a:solidFill>
                  <a:srgbClr val="FFC000"/>
                </a:solidFill>
                <a:latin typeface="Menlo"/>
                <a:ea typeface="Menlo"/>
                <a:cs typeface="Menlo"/>
                <a:sym typeface="Menlo"/>
              </a:rPr>
              <a:t>* </a:t>
            </a:r>
            <a:endParaRPr lang="en-US" sz="28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  </a:t>
            </a:r>
            <a:r>
              <a:rPr lang="en-US" sz="2800" dirty="0">
                <a:solidFill>
                  <a:srgbClr val="FF40FF"/>
                </a:solidFill>
                <a:latin typeface="Menlo"/>
                <a:ea typeface="Menlo"/>
                <a:cs typeface="Menlo"/>
                <a:sym typeface="Menlo"/>
              </a:rPr>
              <a:t>Made requested changes</a:t>
            </a: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a:t>
            </a: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o  </a:t>
            </a:r>
            <a:r>
              <a:rPr lang="de-DE" sz="2800" b="1" dirty="0">
                <a:solidFill>
                  <a:srgbClr val="FFC000"/>
                </a:solidFill>
                <a:latin typeface="Menlo"/>
                <a:ea typeface="Menlo"/>
                <a:cs typeface="Menlo"/>
                <a:sym typeface="Menlo"/>
              </a:rPr>
              <a:t>8b0313</a:t>
            </a:r>
            <a:r>
              <a:rPr lang="de-DE" sz="2800" dirty="0">
                <a:solidFill>
                  <a:schemeClr val="tx2"/>
                </a:solidFill>
                <a:latin typeface="Menlo"/>
                <a:ea typeface="Menlo"/>
                <a:cs typeface="Menlo"/>
                <a:sym typeface="Menlo"/>
              </a:rPr>
              <a:t>  </a:t>
            </a:r>
            <a:r>
              <a:rPr lang="de-DE" sz="2800" dirty="0" err="1">
                <a:solidFill>
                  <a:schemeClr val="tx2"/>
                </a:solidFill>
                <a:latin typeface="Menlo"/>
                <a:ea typeface="Menlo"/>
                <a:cs typeface="Menlo"/>
                <a:sym typeface="Menlo"/>
              </a:rPr>
              <a:t>kulshrax</a:t>
            </a:r>
            <a:endParaRPr lang="de-DE" sz="28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   </a:t>
            </a:r>
            <a:r>
              <a:rPr lang="de-DE" sz="2800" dirty="0" err="1">
                <a:solidFill>
                  <a:srgbClr val="FFFFFF"/>
                </a:solidFill>
                <a:latin typeface="Menlo"/>
                <a:ea typeface="Menlo"/>
                <a:cs typeface="Menlo"/>
                <a:sym typeface="Menlo"/>
              </a:rPr>
              <a:t>Added</a:t>
            </a:r>
            <a:r>
              <a:rPr lang="de-DE" sz="2800" dirty="0">
                <a:solidFill>
                  <a:srgbClr val="FFFFFF"/>
                </a:solidFill>
                <a:latin typeface="Menlo"/>
                <a:ea typeface="Menlo"/>
                <a:cs typeface="Menlo"/>
                <a:sym typeface="Menlo"/>
              </a:rPr>
              <a:t> First Webpage Controller</a:t>
            </a: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a:t>
            </a:r>
            <a:r>
              <a:rPr lang="en-US" sz="28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o  </a:t>
            </a:r>
            <a:r>
              <a:rPr lang="en-US" sz="2800" dirty="0">
                <a:solidFill>
                  <a:srgbClr val="FFC000"/>
                </a:solidFill>
                <a:latin typeface="Menlo"/>
                <a:ea typeface="Menlo"/>
                <a:cs typeface="Menlo"/>
                <a:sym typeface="Menlo"/>
              </a:rPr>
              <a:t>cc9b1ea</a:t>
            </a:r>
            <a:r>
              <a:rPr lang="en-US" sz="2800" dirty="0">
                <a:solidFill>
                  <a:schemeClr val="tx2"/>
                </a:solidFill>
                <a:latin typeface="Menlo"/>
                <a:ea typeface="Menlo"/>
                <a:cs typeface="Menlo"/>
                <a:sym typeface="Menlo"/>
              </a:rPr>
              <a:t>  user D1234567  </a:t>
            </a:r>
            <a:r>
              <a:rPr lang="en-US" sz="2800" dirty="0">
                <a:solidFill>
                  <a:srgbClr val="92D050"/>
                </a:solidFill>
                <a:latin typeface="Menlo"/>
                <a:ea typeface="Menlo"/>
                <a:cs typeface="Menlo"/>
                <a:sym typeface="Menlo"/>
              </a:rPr>
              <a:t>remote/master</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  Add awesome new feature</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hg status</a:t>
            </a: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hg </a:t>
            </a:r>
            <a:r>
              <a:rPr lang="en-US" sz="2800" b="1" dirty="0" err="1">
                <a:solidFill>
                  <a:srgbClr val="FFFFFF"/>
                </a:solidFill>
                <a:latin typeface="Menlo"/>
                <a:ea typeface="Menlo"/>
                <a:cs typeface="Menlo"/>
                <a:sym typeface="Menlo"/>
              </a:rPr>
              <a:t>uncommit</a:t>
            </a:r>
            <a:endParaRPr lang="en-US" sz="28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hg </a:t>
            </a:r>
            <a:r>
              <a:rPr lang="en-US" sz="2800" b="1" dirty="0" err="1">
                <a:solidFill>
                  <a:srgbClr val="FFFFFF"/>
                </a:solidFill>
                <a:latin typeface="Menlo"/>
                <a:ea typeface="Menlo"/>
                <a:cs typeface="Menlo"/>
                <a:sym typeface="Menlo"/>
              </a:rPr>
              <a:t>sl</a:t>
            </a:r>
            <a:endParaRPr lang="en-US" sz="28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  </a:t>
            </a:r>
            <a:r>
              <a:rPr lang="de-DE" sz="2800" b="1" dirty="0">
                <a:solidFill>
                  <a:srgbClr val="FFC000"/>
                </a:solidFill>
                <a:latin typeface="Menlo"/>
                <a:ea typeface="Menlo"/>
                <a:cs typeface="Menlo"/>
                <a:sym typeface="Menlo"/>
              </a:rPr>
              <a:t>8b0313</a:t>
            </a:r>
            <a:r>
              <a:rPr lang="de-DE" sz="2800" dirty="0">
                <a:solidFill>
                  <a:schemeClr val="tx2"/>
                </a:solidFill>
                <a:latin typeface="Menlo"/>
                <a:ea typeface="Menlo"/>
                <a:cs typeface="Menlo"/>
                <a:sym typeface="Menlo"/>
              </a:rPr>
              <a:t>  </a:t>
            </a:r>
            <a:r>
              <a:rPr lang="de-DE" sz="2800" dirty="0" err="1">
                <a:solidFill>
                  <a:schemeClr val="tx2"/>
                </a:solidFill>
                <a:latin typeface="Menlo"/>
                <a:ea typeface="Menlo"/>
                <a:cs typeface="Menlo"/>
                <a:sym typeface="Menlo"/>
              </a:rPr>
              <a:t>kulshrax</a:t>
            </a:r>
            <a:r>
              <a:rPr lang="de-DE" sz="2800" dirty="0">
                <a:solidFill>
                  <a:schemeClr val="tx2"/>
                </a:solidFill>
                <a:latin typeface="Menlo"/>
                <a:ea typeface="Menlo"/>
                <a:cs typeface="Menlo"/>
                <a:sym typeface="Menlo"/>
              </a:rPr>
              <a:t>  </a:t>
            </a:r>
            <a:r>
              <a:rPr lang="en-US" sz="2800" dirty="0" err="1">
                <a:solidFill>
                  <a:srgbClr val="FFC000"/>
                </a:solidFill>
                <a:latin typeface="Menlo"/>
                <a:ea typeface="Menlo"/>
                <a:cs typeface="Menlo"/>
                <a:sym typeface="Menlo"/>
              </a:rPr>
              <a:t>firstwebpage</a:t>
            </a:r>
            <a:r>
              <a:rPr lang="en-US" sz="2800" dirty="0">
                <a:solidFill>
                  <a:srgbClr val="FFC000"/>
                </a:solidFill>
                <a:latin typeface="Menlo"/>
                <a:ea typeface="Menlo"/>
                <a:cs typeface="Menlo"/>
                <a:sym typeface="Menlo"/>
              </a:rPr>
              <a:t>* </a:t>
            </a:r>
            <a:endParaRPr lang="de-DE" sz="28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   </a:t>
            </a:r>
            <a:r>
              <a:rPr lang="de-DE" sz="2800" dirty="0" err="1">
                <a:solidFill>
                  <a:srgbClr val="FF40FF"/>
                </a:solidFill>
                <a:latin typeface="Menlo"/>
                <a:ea typeface="Menlo"/>
                <a:cs typeface="Menlo"/>
                <a:sym typeface="Menlo"/>
              </a:rPr>
              <a:t>Added</a:t>
            </a:r>
            <a:r>
              <a:rPr lang="de-DE" sz="2800" dirty="0">
                <a:solidFill>
                  <a:srgbClr val="FF40FF"/>
                </a:solidFill>
                <a:latin typeface="Menlo"/>
                <a:ea typeface="Menlo"/>
                <a:cs typeface="Menlo"/>
                <a:sym typeface="Menlo"/>
              </a:rPr>
              <a:t> First Webpage Controller</a:t>
            </a:r>
          </a:p>
          <a:p>
            <a:pPr lvl="0" algn="l" defTabSz="642937">
              <a:lnSpc>
                <a:spcPct val="120000"/>
              </a:lnSpc>
              <a:defRPr sz="1800">
                <a:solidFill>
                  <a:srgbClr val="000000"/>
                </a:solidFill>
              </a:defRPr>
            </a:pPr>
            <a:r>
              <a:rPr lang="de-DE" sz="2800" dirty="0">
                <a:solidFill>
                  <a:schemeClr val="tx2"/>
                </a:solidFill>
                <a:latin typeface="Menlo"/>
                <a:ea typeface="Menlo"/>
                <a:cs typeface="Menlo"/>
                <a:sym typeface="Menlo"/>
              </a:rPr>
              <a:t>  |</a:t>
            </a:r>
            <a:r>
              <a:rPr lang="en-US" sz="28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o  </a:t>
            </a:r>
            <a:r>
              <a:rPr lang="en-US" sz="2800" dirty="0">
                <a:solidFill>
                  <a:srgbClr val="FFC000"/>
                </a:solidFill>
                <a:latin typeface="Menlo"/>
                <a:ea typeface="Menlo"/>
                <a:cs typeface="Menlo"/>
                <a:sym typeface="Menlo"/>
              </a:rPr>
              <a:t>cc9b1ea</a:t>
            </a:r>
            <a:r>
              <a:rPr lang="en-US" sz="2800" dirty="0">
                <a:solidFill>
                  <a:schemeClr val="tx2"/>
                </a:solidFill>
                <a:latin typeface="Menlo"/>
                <a:ea typeface="Menlo"/>
                <a:cs typeface="Menlo"/>
                <a:sym typeface="Menlo"/>
              </a:rPr>
              <a:t>  user D1234567  </a:t>
            </a:r>
            <a:r>
              <a:rPr lang="en-US" sz="2800" dirty="0">
                <a:solidFill>
                  <a:srgbClr val="92D050"/>
                </a:solidFill>
                <a:latin typeface="Menlo"/>
                <a:ea typeface="Menlo"/>
                <a:cs typeface="Menlo"/>
                <a:sym typeface="Menlo"/>
              </a:rPr>
              <a:t>remote/master</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  Add awesome new feature</a:t>
            </a:r>
          </a:p>
          <a:p>
            <a:pPr lvl="0" algn="l" defTabSz="642937">
              <a:lnSpc>
                <a:spcPct val="120000"/>
              </a:lnSpc>
              <a:defRPr sz="1800">
                <a:solidFill>
                  <a:srgbClr val="000000"/>
                </a:solidFill>
              </a:defRPr>
            </a:pPr>
            <a:r>
              <a:rPr lang="en-US" sz="28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hg status</a:t>
            </a:r>
          </a:p>
          <a:p>
            <a:pPr lvl="0"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a:t>
            </a:r>
            <a:r>
              <a:rPr lang="en-US" sz="2800" dirty="0">
                <a:solidFill>
                  <a:schemeClr val="tx2"/>
                </a:solidFill>
                <a:latin typeface="Menlo"/>
                <a:ea typeface="Menlo"/>
                <a:cs typeface="Menlo"/>
                <a:sym typeface="Menlo"/>
              </a:rPr>
              <a:t>M </a:t>
            </a:r>
            <a:r>
              <a:rPr lang="en-US" sz="2800" dirty="0" err="1">
                <a:solidFill>
                  <a:schemeClr val="tx2"/>
                </a:solidFill>
                <a:latin typeface="Menlo"/>
                <a:ea typeface="Menlo"/>
                <a:cs typeface="Menlo"/>
                <a:sym typeface="Menlo"/>
              </a:rPr>
              <a:t>XInternFirstWebpageKulshraxController.php</a:t>
            </a:r>
            <a:endParaRPr lang="en-US" sz="28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hg amend</a:t>
            </a:r>
            <a:endParaRPr lang="en-US" sz="28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800" b="1" dirty="0">
                <a:solidFill>
                  <a:schemeClr val="tx2"/>
                </a:solidFill>
                <a:latin typeface="Menlo"/>
                <a:ea typeface="Menlo"/>
                <a:cs typeface="Menlo"/>
                <a:sym typeface="Menlo"/>
              </a:rPr>
              <a:t># Phew, that’s better!</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10" name="Text Placeholder 9"/>
          <p:cNvSpPr>
            <a:spLocks noGrp="1"/>
          </p:cNvSpPr>
          <p:nvPr>
            <p:ph type="body" sz="quarter" idx="12"/>
          </p:nvPr>
        </p:nvSpPr>
        <p:spPr>
          <a:xfrm>
            <a:off x="536448" y="3229610"/>
            <a:ext cx="11131296" cy="6786880"/>
          </a:xfrm>
        </p:spPr>
        <p:txBody>
          <a:bodyPr/>
          <a:lstStyle/>
          <a:p>
            <a:pPr lvl="1"/>
            <a:r>
              <a:rPr lang="en-US" sz="5400" b="1" dirty="0">
                <a:latin typeface="Menlo" charset="0"/>
                <a:ea typeface="Menlo" charset="0"/>
                <a:cs typeface="Menlo" charset="0"/>
              </a:rPr>
              <a:t>hg </a:t>
            </a:r>
            <a:r>
              <a:rPr lang="en-US" sz="5400" b="1" dirty="0" err="1">
                <a:latin typeface="Menlo" charset="0"/>
                <a:ea typeface="Menlo" charset="0"/>
                <a:cs typeface="Menlo" charset="0"/>
              </a:rPr>
              <a:t>uncommit</a:t>
            </a:r>
            <a:endParaRPr lang="en-US" sz="5400" b="1" dirty="0">
              <a:latin typeface="Menlo" charset="0"/>
              <a:ea typeface="Menlo" charset="0"/>
              <a:cs typeface="Menlo" charset="0"/>
            </a:endParaRPr>
          </a:p>
          <a:p>
            <a:pPr lvl="2"/>
            <a:r>
              <a:rPr lang="en-US" sz="4800" dirty="0">
                <a:latin typeface="FreightSansLFPro" charset="0"/>
                <a:ea typeface="FreightSansLFPro" charset="0"/>
                <a:cs typeface="FreightSansLFPro" charset="0"/>
              </a:rPr>
              <a:t>Inverse of </a:t>
            </a:r>
            <a:r>
              <a:rPr lang="en-US" sz="4000" b="1" dirty="0">
                <a:latin typeface="Menlo" charset="0"/>
                <a:ea typeface="Menlo" charset="0"/>
                <a:cs typeface="Menlo" charset="0"/>
              </a:rPr>
              <a:t>hg commit</a:t>
            </a:r>
            <a:endParaRPr lang="en-US" sz="4800" b="1" dirty="0">
              <a:latin typeface="Menlo" charset="0"/>
              <a:ea typeface="Menlo" charset="0"/>
              <a:cs typeface="Menlo" charset="0"/>
            </a:endParaRPr>
          </a:p>
          <a:p>
            <a:pPr lvl="2"/>
            <a:r>
              <a:rPr lang="en-US" sz="4800" dirty="0">
                <a:latin typeface="FreightSansLFPro" charset="0"/>
                <a:ea typeface="FreightSansLFPro" charset="0"/>
                <a:cs typeface="FreightSansLFPro" charset="0"/>
              </a:rPr>
              <a:t>Hides commit, checks out parent</a:t>
            </a:r>
          </a:p>
          <a:p>
            <a:pPr lvl="2"/>
            <a:r>
              <a:rPr lang="en-US" sz="4800" dirty="0">
                <a:latin typeface="FreightSansLFPro" charset="0"/>
                <a:ea typeface="FreightSansLFPro" charset="0"/>
                <a:cs typeface="FreightSansLFPro" charset="0"/>
              </a:rPr>
              <a:t>Keeps changes in working copy</a:t>
            </a:r>
          </a:p>
          <a:p>
            <a:pPr lvl="2"/>
            <a:endParaRPr lang="en-US" sz="4800" dirty="0">
              <a:latin typeface="Menlo" charset="0"/>
              <a:ea typeface="Menlo" charset="0"/>
              <a:cs typeface="Menlo" charset="0"/>
            </a:endParaRPr>
          </a:p>
          <a:p>
            <a:pPr lvl="1"/>
            <a:r>
              <a:rPr lang="en-US" sz="5400" b="1" dirty="0">
                <a:latin typeface="Menlo" charset="0"/>
                <a:ea typeface="Menlo" charset="0"/>
                <a:cs typeface="Menlo" charset="0"/>
              </a:rPr>
              <a:t>hg unamend</a:t>
            </a:r>
          </a:p>
          <a:p>
            <a:pPr lvl="2"/>
            <a:r>
              <a:rPr lang="en-US" sz="4800" dirty="0">
                <a:latin typeface="FreightSansLFPro" charset="0"/>
                <a:ea typeface="FreightSansLFPro" charset="0"/>
                <a:cs typeface="FreightSansLFPro" charset="0"/>
              </a:rPr>
              <a:t>Inverse of hg amend</a:t>
            </a:r>
          </a:p>
          <a:p>
            <a:pPr lvl="2"/>
            <a:r>
              <a:rPr lang="en-US" sz="4800" dirty="0">
                <a:latin typeface="FreightSansLFPro" charset="0"/>
                <a:ea typeface="FreightSansLFPro" charset="0"/>
                <a:cs typeface="FreightSansLFPro" charset="0"/>
              </a:rPr>
              <a:t>Hides commits, checks out old version</a:t>
            </a:r>
          </a:p>
          <a:p>
            <a:pPr lvl="2"/>
            <a:r>
              <a:rPr lang="en-US" sz="4800" dirty="0">
                <a:latin typeface="FreightSansLFPro" charset="0"/>
                <a:ea typeface="FreightSansLFPro" charset="0"/>
                <a:cs typeface="FreightSansLFPro" charset="0"/>
              </a:rPr>
              <a:t>Keeps changes in working copy</a:t>
            </a:r>
          </a:p>
          <a:p>
            <a:endParaRPr lang="en-US" dirty="0"/>
          </a:p>
        </p:txBody>
      </p:sp>
    </p:spTree>
    <p:extLst>
      <p:ext uri="{BB962C8B-B14F-4D97-AF65-F5344CB8AC3E}">
        <p14:creationId xmlns:p14="http://schemas.microsoft.com/office/powerpoint/2010/main" val="1583596891"/>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524000" y="3212353"/>
            <a:ext cx="21100869" cy="6096000"/>
          </a:xfrm>
        </p:spPr>
        <p:txBody>
          <a:bodyPr/>
          <a:lstStyle/>
          <a:p>
            <a:pPr>
              <a:lnSpc>
                <a:spcPct val="150000"/>
              </a:lnSpc>
            </a:pPr>
            <a:r>
              <a:rPr lang="en-US" sz="6000" b="1" dirty="0">
                <a:latin typeface="Menlo" charset="0"/>
                <a:ea typeface="Menlo" charset="0"/>
                <a:cs typeface="Menlo" charset="0"/>
              </a:rPr>
              <a:t>hg undo </a:t>
            </a:r>
            <a:r>
              <a:rPr lang="en-US" dirty="0"/>
              <a:t>undoes almost any local Mercurial operation!</a:t>
            </a:r>
          </a:p>
          <a:p>
            <a:pPr>
              <a:lnSpc>
                <a:spcPct val="150000"/>
              </a:lnSpc>
            </a:pPr>
            <a:r>
              <a:rPr lang="en-US" sz="6000" b="1" dirty="0">
                <a:latin typeface="Menlo" charset="0"/>
                <a:ea typeface="Menlo" charset="0"/>
                <a:cs typeface="Menlo" charset="0"/>
              </a:rPr>
              <a:t>hg redo </a:t>
            </a:r>
            <a:r>
              <a:rPr lang="en-US" dirty="0"/>
              <a:t>undoes </a:t>
            </a:r>
            <a:r>
              <a:rPr lang="en-US" sz="6000" b="1" dirty="0">
                <a:latin typeface="Menlo" charset="0"/>
                <a:ea typeface="Menlo" charset="0"/>
                <a:cs typeface="Menlo" charset="0"/>
              </a:rPr>
              <a:t>hg undo</a:t>
            </a:r>
          </a:p>
          <a:p>
            <a:pPr>
              <a:lnSpc>
                <a:spcPct val="150000"/>
              </a:lnSpc>
            </a:pPr>
            <a:r>
              <a:rPr lang="en-US" sz="6000" b="1" dirty="0">
                <a:latin typeface="Menlo" charset="0"/>
                <a:ea typeface="Menlo" charset="0"/>
                <a:cs typeface="Menlo" charset="0"/>
              </a:rPr>
              <a:t>hg undo -</a:t>
            </a:r>
            <a:r>
              <a:rPr lang="en-US" sz="6000" b="1" dirty="0" err="1">
                <a:latin typeface="Menlo" charset="0"/>
                <a:ea typeface="Menlo" charset="0"/>
                <a:cs typeface="Menlo" charset="0"/>
              </a:rPr>
              <a:t>i</a:t>
            </a:r>
            <a:r>
              <a:rPr lang="en-US" dirty="0"/>
              <a:t> lets you step back in time with </a:t>
            </a:r>
            <a:r>
              <a:rPr lang="en-US" dirty="0" err="1"/>
              <a:t>smartlog</a:t>
            </a:r>
            <a:endParaRPr lang="en-US" dirty="0"/>
          </a:p>
          <a:p>
            <a:pPr>
              <a:lnSpc>
                <a:spcPct val="150000"/>
              </a:lnSpc>
            </a:pPr>
            <a:r>
              <a:rPr lang="en-US" dirty="0"/>
              <a:t>See </a:t>
            </a:r>
            <a:r>
              <a:rPr lang="en-US" b="1" dirty="0" err="1"/>
              <a:t>fburl.com</a:t>
            </a:r>
            <a:r>
              <a:rPr lang="en-US" b="1" dirty="0"/>
              <a:t>/</a:t>
            </a:r>
            <a:r>
              <a:rPr lang="en-US" b="1" dirty="0" err="1"/>
              <a:t>hgundo</a:t>
            </a:r>
            <a:r>
              <a:rPr lang="en-US" dirty="0"/>
              <a:t> for details!</a:t>
            </a:r>
          </a:p>
        </p:txBody>
      </p:sp>
      <p:sp>
        <p:nvSpPr>
          <p:cNvPr id="3" name="Title 2"/>
          <p:cNvSpPr>
            <a:spLocks noGrp="1"/>
          </p:cNvSpPr>
          <p:nvPr>
            <p:ph type="title"/>
          </p:nvPr>
        </p:nvSpPr>
        <p:spPr/>
        <p:txBody>
          <a:bodyPr/>
          <a:lstStyle/>
          <a:p>
            <a:r>
              <a:rPr lang="en-US" dirty="0"/>
              <a:t>hg undo</a:t>
            </a:r>
          </a:p>
        </p:txBody>
      </p:sp>
    </p:spTree>
    <p:extLst>
      <p:ext uri="{BB962C8B-B14F-4D97-AF65-F5344CB8AC3E}">
        <p14:creationId xmlns:p14="http://schemas.microsoft.com/office/powerpoint/2010/main" val="1027429131"/>
      </p:ext>
    </p:extLst>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a:t>Cleaning Up</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800" b="1" dirty="0">
                <a:solidFill>
                  <a:schemeClr val="tx1"/>
                </a:solidFill>
                <a:latin typeface="Menlo"/>
                <a:ea typeface="Menlo"/>
                <a:cs typeface="Menlo"/>
                <a:sym typeface="Menlo"/>
              </a:rPr>
              <a:t>$ hg status</a:t>
            </a:r>
          </a:p>
          <a:p>
            <a:pPr lvl="0" algn="l" defTabSz="642937">
              <a:lnSpc>
                <a:spcPct val="120000"/>
              </a:lnSpc>
              <a:defRPr sz="1800">
                <a:solidFill>
                  <a:srgbClr val="000000"/>
                </a:solidFill>
              </a:defRPr>
            </a:pPr>
            <a:r>
              <a:rPr lang="en-US" sz="2800" b="1" dirty="0">
                <a:solidFill>
                  <a:srgbClr val="92D050"/>
                </a:solidFill>
                <a:latin typeface="Menlo"/>
                <a:ea typeface="Menlo"/>
                <a:cs typeface="Menlo"/>
                <a:sym typeface="Menlo"/>
              </a:rPr>
              <a:t> A </a:t>
            </a:r>
            <a:r>
              <a:rPr lang="en-US" sz="2800" b="1" dirty="0" err="1">
                <a:solidFill>
                  <a:srgbClr val="92D050"/>
                </a:solidFill>
                <a:latin typeface="Menlo"/>
                <a:ea typeface="Menlo"/>
                <a:cs typeface="Menlo"/>
                <a:sym typeface="Menlo"/>
              </a:rPr>
              <a:t>fbobjc</a:t>
            </a:r>
            <a:r>
              <a:rPr lang="en-US" sz="2800" b="1" dirty="0">
                <a:solidFill>
                  <a:srgbClr val="92D050"/>
                </a:solidFill>
                <a:latin typeface="Menlo"/>
                <a:ea typeface="Menlo"/>
                <a:cs typeface="Menlo"/>
                <a:sym typeface="Menlo"/>
              </a:rPr>
              <a:t>/face</a:t>
            </a:r>
          </a:p>
          <a:p>
            <a:pPr lvl="0" algn="l" defTabSz="642937">
              <a:lnSpc>
                <a:spcPct val="120000"/>
              </a:lnSpc>
              <a:defRPr sz="1800">
                <a:solidFill>
                  <a:srgbClr val="000000"/>
                </a:solidFill>
              </a:defRPr>
            </a:pPr>
            <a:r>
              <a:rPr lang="en-US" sz="2800" b="1" dirty="0">
                <a:solidFill>
                  <a:srgbClr val="FF7E79"/>
                </a:solidFill>
                <a:latin typeface="Menlo"/>
                <a:ea typeface="Menlo"/>
                <a:cs typeface="Menlo"/>
                <a:sym typeface="Menlo"/>
              </a:rPr>
              <a:t> R </a:t>
            </a:r>
            <a:r>
              <a:rPr lang="en-US" sz="2800" b="1" dirty="0" err="1">
                <a:solidFill>
                  <a:srgbClr val="FF7E79"/>
                </a:solidFill>
                <a:latin typeface="Menlo"/>
                <a:ea typeface="Menlo"/>
                <a:cs typeface="Menlo"/>
                <a:sym typeface="Menlo"/>
              </a:rPr>
              <a:t>fbobjc</a:t>
            </a:r>
            <a:r>
              <a:rPr lang="en-US" sz="2800" b="1" dirty="0">
                <a:solidFill>
                  <a:srgbClr val="FF7E79"/>
                </a:solidFill>
                <a:latin typeface="Menlo"/>
                <a:ea typeface="Menlo"/>
                <a:cs typeface="Menlo"/>
                <a:sym typeface="Menlo"/>
              </a:rPr>
              <a:t>/book</a:t>
            </a:r>
          </a:p>
          <a:p>
            <a:pPr lvl="1" algn="l" defTabSz="642937">
              <a:lnSpc>
                <a:spcPct val="120000"/>
              </a:lnSpc>
              <a:defRPr sz="1800">
                <a:solidFill>
                  <a:srgbClr val="000000"/>
                </a:solidFill>
              </a:defRPr>
            </a:pPr>
            <a:r>
              <a:rPr lang="en-US" sz="2800" dirty="0">
                <a:solidFill>
                  <a:srgbClr val="00B0F0"/>
                </a:solidFill>
                <a:latin typeface="Menlo"/>
                <a:ea typeface="Menlo"/>
                <a:cs typeface="Menlo"/>
                <a:sym typeface="Menlo"/>
              </a:rPr>
              <a:t>! </a:t>
            </a:r>
            <a:r>
              <a:rPr lang="en-US" sz="2800" dirty="0" err="1">
                <a:solidFill>
                  <a:srgbClr val="00B0F0"/>
                </a:solidFill>
                <a:latin typeface="Menlo"/>
                <a:ea typeface="Menlo"/>
                <a:cs typeface="Menlo"/>
                <a:sym typeface="Menlo"/>
              </a:rPr>
              <a:t>fbobjc</a:t>
            </a:r>
            <a:r>
              <a:rPr lang="en-US" sz="2800" dirty="0">
                <a:solidFill>
                  <a:srgbClr val="00B0F0"/>
                </a:solidFill>
                <a:latin typeface="Menlo"/>
                <a:ea typeface="Menlo"/>
                <a:cs typeface="Menlo"/>
                <a:sym typeface="Menlo"/>
              </a:rPr>
              <a:t>/this/file/is/missing</a:t>
            </a:r>
          </a:p>
          <a:p>
            <a:pPr lvl="1" algn="l" defTabSz="642937">
              <a:lnSpc>
                <a:spcPct val="120000"/>
              </a:lnSpc>
              <a:defRPr sz="1800">
                <a:solidFill>
                  <a:srgbClr val="000000"/>
                </a:solidFill>
              </a:defRPr>
            </a:pPr>
            <a:r>
              <a:rPr lang="en-US" sz="2800" dirty="0">
                <a:solidFill>
                  <a:srgbClr val="00B0F0"/>
                </a:solidFill>
                <a:latin typeface="Menlo"/>
                <a:ea typeface="Menlo"/>
                <a:cs typeface="Menlo"/>
                <a:sym typeface="Menlo"/>
              </a:rPr>
              <a:t>! </a:t>
            </a:r>
            <a:r>
              <a:rPr lang="en-US" sz="2800" dirty="0" err="1">
                <a:solidFill>
                  <a:srgbClr val="00B0F0"/>
                </a:solidFill>
                <a:latin typeface="Menlo"/>
                <a:ea typeface="Menlo"/>
                <a:cs typeface="Menlo"/>
                <a:sym typeface="Menlo"/>
              </a:rPr>
              <a:t>fbobjc</a:t>
            </a:r>
            <a:r>
              <a:rPr lang="en-US" sz="2800" dirty="0">
                <a:solidFill>
                  <a:srgbClr val="00B0F0"/>
                </a:solidFill>
                <a:latin typeface="Menlo"/>
                <a:ea typeface="Menlo"/>
                <a:cs typeface="Menlo"/>
                <a:sym typeface="Menlo"/>
              </a:rPr>
              <a:t>/where/did/it/go</a:t>
            </a:r>
          </a:p>
          <a:p>
            <a:pPr lvl="1" algn="l" defTabSz="642937">
              <a:lnSpc>
                <a:spcPct val="120000"/>
              </a:lnSpc>
              <a:defRPr sz="1800">
                <a:solidFill>
                  <a:srgbClr val="000000"/>
                </a:solidFill>
              </a:defRPr>
            </a:pPr>
            <a:r>
              <a:rPr lang="en-US" sz="2800" dirty="0">
                <a:solidFill>
                  <a:srgbClr val="FF40FF"/>
                </a:solidFill>
                <a:latin typeface="Menlo"/>
                <a:ea typeface="Menlo"/>
                <a:cs typeface="Menlo"/>
                <a:sym typeface="Menlo"/>
              </a:rPr>
              <a:t>? </a:t>
            </a:r>
            <a:r>
              <a:rPr lang="en-US" sz="2800" dirty="0" err="1">
                <a:solidFill>
                  <a:srgbClr val="FF40FF"/>
                </a:solidFill>
                <a:latin typeface="Menlo"/>
                <a:ea typeface="Menlo"/>
                <a:cs typeface="Menlo"/>
                <a:sym typeface="Menlo"/>
              </a:rPr>
              <a:t>xplat</a:t>
            </a:r>
            <a:r>
              <a:rPr lang="en-US" sz="2800" dirty="0">
                <a:solidFill>
                  <a:srgbClr val="FF40FF"/>
                </a:solidFill>
                <a:latin typeface="Menlo"/>
                <a:ea typeface="Menlo"/>
                <a:cs typeface="Menlo"/>
                <a:sym typeface="Menlo"/>
              </a:rPr>
              <a:t>/where/did/this/come/from</a:t>
            </a:r>
          </a:p>
          <a:p>
            <a:pPr lvl="1" algn="l" defTabSz="642937">
              <a:lnSpc>
                <a:spcPct val="120000"/>
              </a:lnSpc>
              <a:defRPr sz="1800">
                <a:solidFill>
                  <a:srgbClr val="000000"/>
                </a:solidFill>
              </a:defRPr>
            </a:pPr>
            <a:r>
              <a:rPr lang="en-US" sz="2800" dirty="0">
                <a:solidFill>
                  <a:srgbClr val="FF40FF"/>
                </a:solidFill>
                <a:latin typeface="Menlo"/>
                <a:ea typeface="Menlo"/>
                <a:cs typeface="Menlo"/>
                <a:sym typeface="Menlo"/>
              </a:rPr>
              <a:t>? </a:t>
            </a:r>
            <a:r>
              <a:rPr lang="en-US" sz="2800" dirty="0" err="1">
                <a:solidFill>
                  <a:srgbClr val="FF40FF"/>
                </a:solidFill>
                <a:latin typeface="Menlo"/>
                <a:ea typeface="Menlo"/>
                <a:cs typeface="Menlo"/>
                <a:sym typeface="Menlo"/>
              </a:rPr>
              <a:t>xplat</a:t>
            </a:r>
            <a:r>
              <a:rPr lang="en-US" sz="2800" dirty="0">
                <a:solidFill>
                  <a:srgbClr val="FF40FF"/>
                </a:solidFill>
                <a:latin typeface="Menlo"/>
                <a:ea typeface="Menlo"/>
                <a:cs typeface="Menlo"/>
                <a:sym typeface="Menlo"/>
              </a:rPr>
              <a:t>/</a:t>
            </a:r>
            <a:r>
              <a:rPr lang="en-US" sz="2800" dirty="0" err="1">
                <a:solidFill>
                  <a:srgbClr val="FF40FF"/>
                </a:solidFill>
                <a:latin typeface="Menlo"/>
                <a:ea typeface="Menlo"/>
                <a:cs typeface="Menlo"/>
                <a:sym typeface="Menlo"/>
              </a:rPr>
              <a:t>i</a:t>
            </a:r>
            <a:r>
              <a:rPr lang="en-US" sz="2800" dirty="0">
                <a:solidFill>
                  <a:srgbClr val="FF40FF"/>
                </a:solidFill>
                <a:latin typeface="Menlo"/>
                <a:ea typeface="Menlo"/>
                <a:cs typeface="Menlo"/>
                <a:sym typeface="Menlo"/>
              </a:rPr>
              <a:t>/just/</a:t>
            </a:r>
            <a:r>
              <a:rPr lang="en-US" sz="2800" dirty="0" err="1">
                <a:solidFill>
                  <a:srgbClr val="FF40FF"/>
                </a:solidFill>
                <a:latin typeface="Menlo"/>
                <a:ea typeface="Menlo"/>
                <a:cs typeface="Menlo"/>
                <a:sym typeface="Menlo"/>
              </a:rPr>
              <a:t>dont</a:t>
            </a:r>
            <a:r>
              <a:rPr lang="en-US" sz="2800" dirty="0">
                <a:solidFill>
                  <a:srgbClr val="FF40FF"/>
                </a:solidFill>
                <a:latin typeface="Menlo"/>
                <a:ea typeface="Menlo"/>
                <a:cs typeface="Menlo"/>
                <a:sym typeface="Menlo"/>
              </a:rPr>
              <a:t>/know</a:t>
            </a:r>
          </a:p>
          <a:p>
            <a:pPr lvl="1" algn="l" defTabSz="642937">
              <a:lnSpc>
                <a:spcPct val="120000"/>
              </a:lnSpc>
              <a:defRPr sz="1800">
                <a:solidFill>
                  <a:srgbClr val="000000"/>
                </a:solidFill>
              </a:defRPr>
            </a:pPr>
            <a:endParaRPr lang="en-US" sz="2800" dirty="0">
              <a:solidFill>
                <a:srgbClr val="FF40FF"/>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chemeClr val="tx1"/>
                </a:solidFill>
                <a:latin typeface="Menlo"/>
                <a:ea typeface="Menlo"/>
                <a:cs typeface="Menlo"/>
                <a:sym typeface="Menlo"/>
              </a:rPr>
              <a:t>$ hg checkout --clean .</a:t>
            </a:r>
          </a:p>
          <a:p>
            <a:pPr lvl="1" algn="l" defTabSz="642937">
              <a:lnSpc>
                <a:spcPct val="120000"/>
              </a:lnSpc>
              <a:defRPr sz="1800">
                <a:solidFill>
                  <a:srgbClr val="000000"/>
                </a:solidFill>
              </a:defRPr>
            </a:pPr>
            <a:r>
              <a:rPr lang="en-US" sz="2800" dirty="0">
                <a:solidFill>
                  <a:schemeClr val="bg1">
                    <a:lumMod val="20000"/>
                    <a:lumOff val="80000"/>
                  </a:schemeClr>
                </a:solidFill>
                <a:latin typeface="Menlo"/>
                <a:ea typeface="Menlo"/>
                <a:cs typeface="Menlo"/>
                <a:sym typeface="Menlo"/>
              </a:rPr>
              <a:t>3 files updated, 0 files merged, 0 files removed, </a:t>
            </a:r>
          </a:p>
          <a:p>
            <a:pPr lvl="1" algn="l" defTabSz="642937">
              <a:lnSpc>
                <a:spcPct val="120000"/>
              </a:lnSpc>
              <a:defRPr sz="1800">
                <a:solidFill>
                  <a:srgbClr val="000000"/>
                </a:solidFill>
              </a:defRPr>
            </a:pPr>
            <a:r>
              <a:rPr lang="en-US" sz="2800" dirty="0">
                <a:solidFill>
                  <a:schemeClr val="bg1">
                    <a:lumMod val="20000"/>
                    <a:lumOff val="80000"/>
                  </a:schemeClr>
                </a:solidFill>
                <a:latin typeface="Menlo"/>
                <a:ea typeface="Menlo"/>
                <a:cs typeface="Menlo"/>
                <a:sym typeface="Menlo"/>
              </a:rPr>
              <a:t>0 files unresolved</a:t>
            </a:r>
          </a:p>
          <a:p>
            <a:pPr lvl="1" algn="l" defTabSz="642937">
              <a:lnSpc>
                <a:spcPct val="120000"/>
              </a:lnSpc>
              <a:defRPr sz="1800">
                <a:solidFill>
                  <a:srgbClr val="000000"/>
                </a:solidFill>
              </a:defRPr>
            </a:pPr>
            <a:endParaRPr lang="en-US" sz="2800" dirty="0">
              <a:solidFill>
                <a:schemeClr val="bg1">
                  <a:lumMod val="20000"/>
                  <a:lumOff val="80000"/>
                </a:schemeClr>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chemeClr val="tx1"/>
                </a:solidFill>
                <a:latin typeface="Menlo"/>
                <a:ea typeface="Menlo"/>
                <a:cs typeface="Menlo"/>
                <a:sym typeface="Menlo"/>
              </a:rPr>
              <a:t>$ hg status</a:t>
            </a:r>
          </a:p>
          <a:p>
            <a:pPr algn="l" defTabSz="642937">
              <a:lnSpc>
                <a:spcPct val="120000"/>
              </a:lnSpc>
              <a:defRPr sz="1800">
                <a:solidFill>
                  <a:srgbClr val="000000"/>
                </a:solidFill>
              </a:defRPr>
            </a:pPr>
            <a:r>
              <a:rPr lang="en-US" sz="2800" dirty="0">
                <a:solidFill>
                  <a:srgbClr val="FF40FF"/>
                </a:solidFill>
                <a:latin typeface="Menlo"/>
                <a:ea typeface="Menlo"/>
                <a:cs typeface="Menlo"/>
                <a:sym typeface="Menlo"/>
              </a:rPr>
              <a:t> ? </a:t>
            </a:r>
            <a:r>
              <a:rPr lang="en-US" sz="2800" dirty="0" err="1">
                <a:solidFill>
                  <a:srgbClr val="FF40FF"/>
                </a:solidFill>
                <a:latin typeface="Menlo"/>
                <a:ea typeface="Menlo"/>
                <a:cs typeface="Menlo"/>
                <a:sym typeface="Menlo"/>
              </a:rPr>
              <a:t>fbobjc</a:t>
            </a:r>
            <a:r>
              <a:rPr lang="en-US" sz="2800" dirty="0">
                <a:solidFill>
                  <a:srgbClr val="FF40FF"/>
                </a:solidFill>
                <a:latin typeface="Menlo"/>
                <a:ea typeface="Menlo"/>
                <a:cs typeface="Menlo"/>
                <a:sym typeface="Menlo"/>
              </a:rPr>
              <a:t>/face</a:t>
            </a:r>
          </a:p>
          <a:p>
            <a:pPr algn="l" defTabSz="642937">
              <a:lnSpc>
                <a:spcPct val="120000"/>
              </a:lnSpc>
              <a:defRPr sz="1800">
                <a:solidFill>
                  <a:srgbClr val="000000"/>
                </a:solidFill>
              </a:defRPr>
            </a:pPr>
            <a:r>
              <a:rPr lang="en-US" sz="2800" dirty="0">
                <a:solidFill>
                  <a:srgbClr val="FF40FF"/>
                </a:solidFill>
                <a:latin typeface="Menlo"/>
                <a:ea typeface="Menlo"/>
                <a:cs typeface="Menlo"/>
                <a:sym typeface="Menlo"/>
              </a:rPr>
              <a:t> ? </a:t>
            </a:r>
            <a:r>
              <a:rPr lang="en-US" sz="2800" dirty="0" err="1">
                <a:solidFill>
                  <a:srgbClr val="FF40FF"/>
                </a:solidFill>
                <a:latin typeface="Menlo"/>
                <a:ea typeface="Menlo"/>
                <a:cs typeface="Menlo"/>
                <a:sym typeface="Menlo"/>
              </a:rPr>
              <a:t>xplat</a:t>
            </a:r>
            <a:r>
              <a:rPr lang="en-US" sz="2800" dirty="0">
                <a:solidFill>
                  <a:srgbClr val="FF40FF"/>
                </a:solidFill>
                <a:latin typeface="Menlo"/>
                <a:ea typeface="Menlo"/>
                <a:cs typeface="Menlo"/>
                <a:sym typeface="Menlo"/>
              </a:rPr>
              <a:t>/where/did/this/come/from</a:t>
            </a:r>
          </a:p>
          <a:p>
            <a:pPr lvl="1" algn="l" defTabSz="642937">
              <a:lnSpc>
                <a:spcPct val="120000"/>
              </a:lnSpc>
              <a:defRPr sz="1800">
                <a:solidFill>
                  <a:srgbClr val="000000"/>
                </a:solidFill>
              </a:defRPr>
            </a:pPr>
            <a:r>
              <a:rPr lang="en-US" sz="2800" dirty="0">
                <a:solidFill>
                  <a:srgbClr val="FF40FF"/>
                </a:solidFill>
                <a:latin typeface="Menlo"/>
                <a:ea typeface="Menlo"/>
                <a:cs typeface="Menlo"/>
                <a:sym typeface="Menlo"/>
              </a:rPr>
              <a:t>? </a:t>
            </a:r>
            <a:r>
              <a:rPr lang="en-US" sz="2800" dirty="0" err="1">
                <a:solidFill>
                  <a:srgbClr val="FF40FF"/>
                </a:solidFill>
                <a:latin typeface="Menlo"/>
                <a:ea typeface="Menlo"/>
                <a:cs typeface="Menlo"/>
                <a:sym typeface="Menlo"/>
              </a:rPr>
              <a:t>xplat</a:t>
            </a:r>
            <a:r>
              <a:rPr lang="en-US" sz="2800" dirty="0">
                <a:solidFill>
                  <a:srgbClr val="FF40FF"/>
                </a:solidFill>
                <a:latin typeface="Menlo"/>
                <a:ea typeface="Menlo"/>
                <a:cs typeface="Menlo"/>
                <a:sym typeface="Menlo"/>
              </a:rPr>
              <a:t>/</a:t>
            </a:r>
            <a:r>
              <a:rPr lang="en-US" sz="2800" dirty="0" err="1">
                <a:solidFill>
                  <a:srgbClr val="FF40FF"/>
                </a:solidFill>
                <a:latin typeface="Menlo"/>
                <a:ea typeface="Menlo"/>
                <a:cs typeface="Menlo"/>
                <a:sym typeface="Menlo"/>
              </a:rPr>
              <a:t>i</a:t>
            </a:r>
            <a:r>
              <a:rPr lang="en-US" sz="2800" dirty="0">
                <a:solidFill>
                  <a:srgbClr val="FF40FF"/>
                </a:solidFill>
                <a:latin typeface="Menlo"/>
                <a:ea typeface="Menlo"/>
                <a:cs typeface="Menlo"/>
                <a:sym typeface="Menlo"/>
              </a:rPr>
              <a:t>/just/</a:t>
            </a:r>
            <a:r>
              <a:rPr lang="en-US" sz="2800" dirty="0" err="1">
                <a:solidFill>
                  <a:srgbClr val="FF40FF"/>
                </a:solidFill>
                <a:latin typeface="Menlo"/>
                <a:ea typeface="Menlo"/>
                <a:cs typeface="Menlo"/>
                <a:sym typeface="Menlo"/>
              </a:rPr>
              <a:t>dont</a:t>
            </a:r>
            <a:r>
              <a:rPr lang="en-US" sz="2800" dirty="0">
                <a:solidFill>
                  <a:srgbClr val="FF40FF"/>
                </a:solidFill>
                <a:latin typeface="Menlo"/>
                <a:ea typeface="Menlo"/>
                <a:cs typeface="Menlo"/>
                <a:sym typeface="Menlo"/>
              </a:rPr>
              <a:t>/know</a:t>
            </a:r>
          </a:p>
          <a:p>
            <a:pPr lvl="1" algn="l" defTabSz="642937">
              <a:lnSpc>
                <a:spcPct val="120000"/>
              </a:lnSpc>
              <a:defRPr sz="1800">
                <a:solidFill>
                  <a:srgbClr val="000000"/>
                </a:solidFill>
              </a:defRPr>
            </a:pPr>
            <a:endParaRPr lang="en-US" sz="2800" dirty="0">
              <a:solidFill>
                <a:srgbClr val="FF40FF"/>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chemeClr val="tx1"/>
                </a:solidFill>
                <a:latin typeface="Menlo"/>
                <a:ea typeface="Menlo"/>
                <a:cs typeface="Menlo"/>
                <a:sym typeface="Menlo"/>
              </a:rPr>
              <a:t>$ hg purge</a:t>
            </a:r>
          </a:p>
          <a:p>
            <a:pPr lvl="0" algn="l" defTabSz="642937">
              <a:lnSpc>
                <a:spcPct val="120000"/>
              </a:lnSpc>
              <a:defRPr sz="1800">
                <a:solidFill>
                  <a:srgbClr val="000000"/>
                </a:solidFill>
              </a:defRPr>
            </a:pPr>
            <a:endParaRPr lang="en-US" sz="2800" dirty="0">
              <a:solidFill>
                <a:schemeClr val="bg1">
                  <a:lumMod val="20000"/>
                  <a:lumOff val="80000"/>
                </a:schemeClr>
              </a:solidFill>
              <a:latin typeface="Menlo"/>
              <a:ea typeface="Menlo"/>
              <a:cs typeface="Menlo"/>
              <a:sym typeface="Menlo"/>
            </a:endParaRPr>
          </a:p>
          <a:p>
            <a:pPr lvl="0" algn="l" defTabSz="642937">
              <a:lnSpc>
                <a:spcPct val="120000"/>
              </a:lnSpc>
              <a:defRPr sz="1800">
                <a:solidFill>
                  <a:srgbClr val="000000"/>
                </a:solidFill>
              </a:defRPr>
            </a:pPr>
            <a:r>
              <a:rPr lang="en-US" sz="2800" b="1" dirty="0">
                <a:solidFill>
                  <a:schemeClr val="tx1"/>
                </a:solidFill>
                <a:latin typeface="Menlo"/>
                <a:ea typeface="Menlo"/>
                <a:cs typeface="Menlo"/>
                <a:sym typeface="Menlo"/>
              </a:rPr>
              <a:t>$ hg status</a:t>
            </a:r>
          </a:p>
          <a:p>
            <a:pPr lvl="1" algn="l" defTabSz="642937">
              <a:lnSpc>
                <a:spcPct val="120000"/>
              </a:lnSpc>
              <a:defRPr sz="1800">
                <a:solidFill>
                  <a:srgbClr val="000000"/>
                </a:solidFill>
              </a:defRPr>
            </a:pPr>
            <a:r>
              <a:rPr lang="en-US" sz="2800" dirty="0">
                <a:solidFill>
                  <a:schemeClr val="bg1">
                    <a:lumMod val="20000"/>
                    <a:lumOff val="80000"/>
                  </a:schemeClr>
                </a:solidFill>
                <a:latin typeface="Menlo"/>
                <a:ea typeface="Menlo"/>
                <a:cs typeface="Menlo"/>
                <a:sym typeface="Menlo"/>
              </a:rPr>
              <a:t># No output</a:t>
            </a: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10" name="Text Placeholder 9"/>
          <p:cNvSpPr>
            <a:spLocks noGrp="1"/>
          </p:cNvSpPr>
          <p:nvPr>
            <p:ph type="body" sz="quarter" idx="12"/>
          </p:nvPr>
        </p:nvSpPr>
        <p:spPr>
          <a:xfrm>
            <a:off x="536448" y="3229610"/>
            <a:ext cx="10326624" cy="6786880"/>
          </a:xfrm>
        </p:spPr>
        <p:txBody>
          <a:bodyPr/>
          <a:lstStyle/>
          <a:p>
            <a:pPr lvl="1"/>
            <a:r>
              <a:rPr lang="en-US" sz="5400" b="1" dirty="0">
                <a:latin typeface="Menlo" charset="0"/>
                <a:ea typeface="Menlo" charset="0"/>
                <a:cs typeface="Menlo" charset="0"/>
              </a:rPr>
              <a:t>hg checkout --clean .</a:t>
            </a:r>
          </a:p>
          <a:p>
            <a:pPr lvl="2"/>
            <a:r>
              <a:rPr lang="en-US" sz="4800" dirty="0">
                <a:latin typeface="FreightSansLFPro" charset="0"/>
                <a:ea typeface="FreightSansLFPro" charset="0"/>
                <a:cs typeface="FreightSansLFPro" charset="0"/>
              </a:rPr>
              <a:t>Discards any pending changes</a:t>
            </a:r>
          </a:p>
          <a:p>
            <a:pPr lvl="2"/>
            <a:r>
              <a:rPr lang="en-US" sz="4800" dirty="0">
                <a:latin typeface="FreightSansLFPro" charset="0"/>
                <a:ea typeface="FreightSansLFPro" charset="0"/>
                <a:cs typeface="FreightSansLFPro" charset="0"/>
              </a:rPr>
              <a:t>Does not affect unknown files</a:t>
            </a:r>
          </a:p>
          <a:p>
            <a:pPr lvl="2"/>
            <a:r>
              <a:rPr lang="en-US" sz="4800" dirty="0">
                <a:latin typeface="FreightSansLFPro" charset="0"/>
                <a:ea typeface="FreightSansLFPro" charset="0"/>
                <a:cs typeface="FreightSansLFPro" charset="0"/>
              </a:rPr>
              <a:t>Similar to </a:t>
            </a:r>
            <a:r>
              <a:rPr lang="en-US" sz="4000" b="1" dirty="0">
                <a:latin typeface="Menlo" panose="020B0609030804020204" pitchFamily="49" charset="0"/>
                <a:ea typeface="Menlo" panose="020B0609030804020204" pitchFamily="49" charset="0"/>
                <a:cs typeface="Menlo" panose="020B0609030804020204" pitchFamily="49" charset="0"/>
              </a:rPr>
              <a:t>hg revert --all</a:t>
            </a:r>
            <a:endParaRPr lang="en-US" sz="4800" b="1" dirty="0">
              <a:latin typeface="Menlo" panose="020B0609030804020204" pitchFamily="49" charset="0"/>
              <a:ea typeface="Menlo" panose="020B0609030804020204" pitchFamily="49" charset="0"/>
              <a:cs typeface="Menlo" panose="020B0609030804020204" pitchFamily="49" charset="0"/>
            </a:endParaRPr>
          </a:p>
          <a:p>
            <a:pPr lvl="2"/>
            <a:endParaRPr lang="en-US" sz="4800" dirty="0">
              <a:latin typeface="Menlo" charset="0"/>
              <a:ea typeface="Menlo" charset="0"/>
              <a:cs typeface="Menlo" charset="0"/>
            </a:endParaRPr>
          </a:p>
          <a:p>
            <a:pPr lvl="1"/>
            <a:r>
              <a:rPr lang="en-US" sz="5400" b="1" dirty="0">
                <a:latin typeface="Menlo" charset="0"/>
                <a:ea typeface="Menlo" charset="0"/>
                <a:cs typeface="Menlo" charset="0"/>
              </a:rPr>
              <a:t>hg purge</a:t>
            </a:r>
          </a:p>
          <a:p>
            <a:pPr lvl="2"/>
            <a:r>
              <a:rPr lang="en-US" sz="4800" dirty="0">
                <a:latin typeface="FreightSansLFPro" charset="0"/>
                <a:ea typeface="FreightSansLFPro" charset="0"/>
                <a:cs typeface="FreightSansLFPro" charset="0"/>
              </a:rPr>
              <a:t>Deletes all unknown files</a:t>
            </a:r>
          </a:p>
          <a:p>
            <a:pPr lvl="2"/>
            <a:endParaRPr lang="en-US" sz="4800" dirty="0">
              <a:latin typeface="FreightSansLFPro" charset="0"/>
              <a:ea typeface="FreightSansLFPro" charset="0"/>
              <a:cs typeface="FreightSansLFPro" charset="0"/>
            </a:endParaRPr>
          </a:p>
          <a:p>
            <a:pPr lvl="2"/>
            <a:endParaRPr lang="en-US" sz="4800" dirty="0">
              <a:latin typeface="FreightSansLFPro" charset="0"/>
              <a:ea typeface="FreightSansLFPro" charset="0"/>
              <a:cs typeface="FreightSansLFPro" charset="0"/>
            </a:endParaRPr>
          </a:p>
          <a:p>
            <a:pPr lvl="1"/>
            <a:r>
              <a:rPr lang="en-US" sz="5400" b="1" dirty="0">
                <a:latin typeface="FreightSansLFPro" charset="0"/>
                <a:ea typeface="FreightSansLFPro" charset="0"/>
                <a:cs typeface="FreightSansLFPro" charset="0"/>
              </a:rPr>
              <a:t>Warning: </a:t>
            </a:r>
            <a:r>
              <a:rPr lang="en-US" sz="5400" dirty="0">
                <a:latin typeface="FreightSansLFPro" charset="0"/>
                <a:ea typeface="FreightSansLFPro" charset="0"/>
                <a:cs typeface="FreightSansLFPro" charset="0"/>
              </a:rPr>
              <a:t>These can’t be undone!</a:t>
            </a:r>
          </a:p>
          <a:p>
            <a:endParaRPr lang="en-US" dirty="0"/>
          </a:p>
        </p:txBody>
      </p:sp>
    </p:spTree>
    <p:extLst>
      <p:ext uri="{BB962C8B-B14F-4D97-AF65-F5344CB8AC3E}">
        <p14:creationId xmlns:p14="http://schemas.microsoft.com/office/powerpoint/2010/main" val="18032387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hape 34"/>
          <p:cNvSpPr/>
          <p:nvPr/>
        </p:nvSpPr>
        <p:spPr>
          <a:xfrm>
            <a:off x="1521833" y="6042152"/>
            <a:ext cx="21340333" cy="1962076"/>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5000" b="1" dirty="0">
                <a:solidFill>
                  <a:srgbClr val="FFFFFF"/>
                </a:solidFill>
              </a:rPr>
              <a:t>Review</a:t>
            </a:r>
            <a:endParaRPr sz="15000" b="1" dirty="0">
              <a:solidFill>
                <a:srgbClr val="FFFFFF"/>
              </a:solidFill>
            </a:endParaRPr>
          </a:p>
        </p:txBody>
      </p:sp>
      <p:sp>
        <p:nvSpPr>
          <p:cNvPr id="4" name="Shape 34"/>
          <p:cNvSpPr/>
          <p:nvPr/>
        </p:nvSpPr>
        <p:spPr>
          <a:xfrm>
            <a:off x="0" y="12064796"/>
            <a:ext cx="24384000" cy="1199111"/>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nchor="ctr" anchorCtr="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9600" dirty="0">
                <a:solidFill>
                  <a:schemeClr val="accent3">
                    <a:lumMod val="75000"/>
                  </a:schemeClr>
                </a:solidFill>
              </a:rPr>
              <a:t>● ○ ○ ○  </a:t>
            </a:r>
            <a:endParaRPr sz="9600" b="1" dirty="0">
              <a:solidFill>
                <a:schemeClr val="accent3">
                  <a:lumMod val="75000"/>
                </a:schemeClr>
              </a:solidFill>
            </a:endParaRPr>
          </a:p>
        </p:txBody>
      </p:sp>
    </p:spTree>
    <p:extLst>
      <p:ext uri="{BB962C8B-B14F-4D97-AF65-F5344CB8AC3E}">
        <p14:creationId xmlns:p14="http://schemas.microsoft.com/office/powerpoint/2010/main" val="171423757"/>
      </p:ext>
    </p:extLst>
  </p:cSld>
  <p:clrMapOvr>
    <a:masterClrMapping/>
  </p:clrMapOvr>
  <p:transition spd="med"/>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Undo Commands</a:t>
            </a:r>
          </a:p>
        </p:txBody>
      </p:sp>
      <p:sp>
        <p:nvSpPr>
          <p:cNvPr id="3" name="Text Placeholder 2"/>
          <p:cNvSpPr>
            <a:spLocks noGrp="1"/>
          </p:cNvSpPr>
          <p:nvPr>
            <p:ph type="body" sz="quarter" idx="11"/>
          </p:nvPr>
        </p:nvSpPr>
        <p:spPr/>
        <p:txBody>
          <a:bodyPr/>
          <a:lstStyle/>
          <a:p>
            <a:pPr lvl="1"/>
            <a:r>
              <a:rPr lang="en-US" sz="5400" b="1" dirty="0">
                <a:latin typeface="Menlo" charset="0"/>
                <a:ea typeface="Menlo" charset="0"/>
                <a:cs typeface="Menlo" charset="0"/>
              </a:rPr>
              <a:t>hg revert </a:t>
            </a:r>
            <a:r>
              <a:rPr lang="en-US" sz="5400" dirty="0">
                <a:solidFill>
                  <a:schemeClr val="bg1">
                    <a:lumMod val="60000"/>
                    <a:lumOff val="40000"/>
                  </a:schemeClr>
                </a:solidFill>
                <a:latin typeface="Menlo" charset="0"/>
                <a:ea typeface="Menlo" charset="0"/>
                <a:cs typeface="Menlo" charset="0"/>
              </a:rPr>
              <a:t>-r HASH filename ...</a:t>
            </a:r>
          </a:p>
          <a:p>
            <a:pPr lvl="2"/>
            <a:r>
              <a:rPr lang="en-US" sz="3800" dirty="0">
                <a:latin typeface="FreightSansLFPro" charset="0"/>
                <a:ea typeface="FreightSansLFPro" charset="0"/>
                <a:cs typeface="FreightSansLFPro" charset="0"/>
              </a:rPr>
              <a:t>Updates the file in the working copy to the file in the specified commit</a:t>
            </a:r>
          </a:p>
          <a:p>
            <a:pPr lvl="2"/>
            <a:r>
              <a:rPr lang="en-US" sz="3800" dirty="0">
                <a:latin typeface="FreightSansLFPro" charset="0"/>
                <a:ea typeface="FreightSansLFPro" charset="0"/>
                <a:cs typeface="FreightSansLFPro" charset="0"/>
              </a:rPr>
              <a:t>Default is currently checked out commit</a:t>
            </a:r>
          </a:p>
          <a:p>
            <a:pPr lvl="2"/>
            <a:r>
              <a:rPr lang="en-US" sz="3800" dirty="0">
                <a:latin typeface="FreightSansLFPro" charset="0"/>
                <a:ea typeface="FreightSansLFPro" charset="0"/>
                <a:cs typeface="FreightSansLFPro" charset="0"/>
              </a:rPr>
              <a:t>You will see pending changes; committing them will undo </a:t>
            </a:r>
            <a:r>
              <a:rPr lang="en-US" sz="3800" b="1" dirty="0">
                <a:latin typeface="FreightSansLFPro" charset="0"/>
                <a:ea typeface="FreightSansLFPro" charset="0"/>
                <a:cs typeface="FreightSansLFPro" charset="0"/>
              </a:rPr>
              <a:t>all commits after the specified one</a:t>
            </a:r>
          </a:p>
          <a:p>
            <a:pPr lvl="2"/>
            <a:endParaRPr lang="en-US" sz="2800" b="1" dirty="0">
              <a:latin typeface="FreightSansLFPro" charset="0"/>
              <a:ea typeface="FreightSansLFPro" charset="0"/>
              <a:cs typeface="FreightSansLFPro" charset="0"/>
            </a:endParaRPr>
          </a:p>
          <a:p>
            <a:pPr lvl="1"/>
            <a:r>
              <a:rPr lang="en-US" sz="5400" b="1" dirty="0">
                <a:latin typeface="Menlo" charset="0"/>
                <a:ea typeface="Menlo" charset="0"/>
                <a:cs typeface="Menlo" charset="0"/>
              </a:rPr>
              <a:t>hg </a:t>
            </a:r>
            <a:r>
              <a:rPr lang="en-US" sz="5400" b="1" dirty="0" err="1">
                <a:latin typeface="Menlo" charset="0"/>
                <a:ea typeface="Menlo" charset="0"/>
                <a:cs typeface="Menlo" charset="0"/>
              </a:rPr>
              <a:t>backout</a:t>
            </a:r>
            <a:r>
              <a:rPr lang="en-US" sz="5400" dirty="0">
                <a:solidFill>
                  <a:schemeClr val="bg1">
                    <a:lumMod val="60000"/>
                    <a:lumOff val="40000"/>
                  </a:schemeClr>
                </a:solidFill>
                <a:latin typeface="Menlo" charset="0"/>
                <a:ea typeface="Menlo" charset="0"/>
                <a:cs typeface="Menlo" charset="0"/>
              </a:rPr>
              <a:t> -r HASH</a:t>
            </a:r>
          </a:p>
          <a:p>
            <a:pPr lvl="2"/>
            <a:r>
              <a:rPr lang="en-US" sz="4000" dirty="0">
                <a:latin typeface="FreightSansLFPro" charset="0"/>
                <a:ea typeface="FreightSansLFPro" charset="0"/>
                <a:cs typeface="FreightSansLFPro" charset="0"/>
              </a:rPr>
              <a:t>Creates an “inverse” commit that undoes the changes from the specified commit</a:t>
            </a:r>
          </a:p>
          <a:p>
            <a:pPr lvl="2"/>
            <a:r>
              <a:rPr lang="en-US" sz="4000" dirty="0">
                <a:latin typeface="FreightSansLFPro" charset="0"/>
                <a:ea typeface="FreightSansLFPro" charset="0"/>
                <a:cs typeface="FreightSansLFPro" charset="0"/>
              </a:rPr>
              <a:t>You will see pending changes; committing them will undo </a:t>
            </a:r>
            <a:r>
              <a:rPr lang="en-US" sz="4000" b="1" dirty="0">
                <a:latin typeface="FreightSansLFPro" charset="0"/>
                <a:ea typeface="FreightSansLFPro" charset="0"/>
                <a:cs typeface="FreightSansLFPro" charset="0"/>
              </a:rPr>
              <a:t>just that one commit</a:t>
            </a:r>
          </a:p>
          <a:p>
            <a:pPr lvl="2"/>
            <a:endParaRPr lang="en-US" sz="2800" b="1" dirty="0">
              <a:latin typeface="FreightSansLFPro" charset="0"/>
              <a:ea typeface="FreightSansLFPro" charset="0"/>
              <a:cs typeface="FreightSansLFPro" charset="0"/>
            </a:endParaRPr>
          </a:p>
          <a:p>
            <a:pPr lvl="1"/>
            <a:r>
              <a:rPr lang="en-US" sz="5400" b="1" dirty="0">
                <a:latin typeface="Menlo" charset="0"/>
                <a:ea typeface="Menlo" charset="0"/>
                <a:cs typeface="Menlo" charset="0"/>
              </a:rPr>
              <a:t>hg reset </a:t>
            </a:r>
            <a:r>
              <a:rPr lang="en-US" sz="5400" dirty="0">
                <a:solidFill>
                  <a:schemeClr val="bg1">
                    <a:lumMod val="60000"/>
                    <a:lumOff val="40000"/>
                  </a:schemeClr>
                </a:solidFill>
                <a:latin typeface="Menlo" charset="0"/>
                <a:ea typeface="Menlo" charset="0"/>
                <a:cs typeface="Menlo" charset="0"/>
              </a:rPr>
              <a:t>HASH</a:t>
            </a:r>
          </a:p>
          <a:p>
            <a:pPr lvl="2"/>
            <a:r>
              <a:rPr lang="en-US" sz="4000" dirty="0">
                <a:latin typeface="FreightSansLFPro" charset="0"/>
                <a:ea typeface="FreightSansLFPro" charset="0"/>
                <a:cs typeface="FreightSansLFPro" charset="0"/>
              </a:rPr>
              <a:t>Moves working copy parent to specified commit </a:t>
            </a:r>
            <a:r>
              <a:rPr lang="en-US" sz="4000" b="1" dirty="0">
                <a:latin typeface="FreightSansLFPro" charset="0"/>
                <a:ea typeface="FreightSansLFPro" charset="0"/>
                <a:cs typeface="FreightSansLFPro" charset="0"/>
              </a:rPr>
              <a:t>without changing the working copy</a:t>
            </a:r>
          </a:p>
          <a:p>
            <a:pPr lvl="2"/>
            <a:r>
              <a:rPr lang="en-US" sz="4000" dirty="0">
                <a:latin typeface="FreightSansLFPro" charset="0"/>
                <a:ea typeface="FreightSansLFPro" charset="0"/>
                <a:cs typeface="FreightSansLFPro" charset="0"/>
              </a:rPr>
              <a:t>As a result, all changes since that commit will appear as pending changes</a:t>
            </a:r>
          </a:p>
        </p:txBody>
      </p:sp>
    </p:spTree>
    <p:extLst>
      <p:ext uri="{BB962C8B-B14F-4D97-AF65-F5344CB8AC3E}">
        <p14:creationId xmlns:p14="http://schemas.microsoft.com/office/powerpoint/2010/main" val="354582097"/>
      </p:ext>
    </p:extLst>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Revert </a:t>
            </a:r>
          </a:p>
        </p:txBody>
      </p:sp>
      <p:sp>
        <p:nvSpPr>
          <p:cNvPr id="7" name="TextBox 6">
            <a:extLst>
              <a:ext uri="{FF2B5EF4-FFF2-40B4-BE49-F238E27FC236}">
                <a16:creationId xmlns:a16="http://schemas.microsoft.com/office/drawing/2014/main" id="{49930333-EB93-2F46-AE3C-33769749DD36}"/>
              </a:ext>
            </a:extLst>
          </p:cNvPr>
          <p:cNvSpPr txBox="1"/>
          <p:nvPr/>
        </p:nvSpPr>
        <p:spPr>
          <a:xfrm>
            <a:off x="317500" y="3316829"/>
            <a:ext cx="2362200" cy="1895904"/>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2 </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3</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B050"/>
                </a:solidFill>
              </a:rPr>
              <a:t>+Line 4</a:t>
            </a:r>
            <a:endParaRPr kumimoji="0" lang="en-US" sz="2800" b="0" i="0" u="none" strike="noStrike" cap="none" spc="0" normalizeH="0" baseline="0" dirty="0">
              <a:ln>
                <a:noFill/>
              </a:ln>
              <a:solidFill>
                <a:srgbClr val="00B050"/>
              </a:solidFill>
              <a:effectLst/>
              <a:uFillTx/>
              <a:sym typeface="Vista Sans OT Medium"/>
            </a:endParaRPr>
          </a:p>
        </p:txBody>
      </p:sp>
      <p:sp>
        <p:nvSpPr>
          <p:cNvPr id="9" name="TextBox 8">
            <a:extLst>
              <a:ext uri="{FF2B5EF4-FFF2-40B4-BE49-F238E27FC236}">
                <a16:creationId xmlns:a16="http://schemas.microsoft.com/office/drawing/2014/main" id="{F329D7B6-0518-D14C-A9C0-D2937611D67F}"/>
              </a:ext>
            </a:extLst>
          </p:cNvPr>
          <p:cNvSpPr txBox="1"/>
          <p:nvPr/>
        </p:nvSpPr>
        <p:spPr>
          <a:xfrm>
            <a:off x="317500" y="6007456"/>
            <a:ext cx="2362200" cy="1421928"/>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2 </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B050"/>
                </a:solidFill>
                <a:effectLst/>
                <a:uFillTx/>
                <a:latin typeface="Vista Sans OT Medium"/>
                <a:ea typeface="Vista Sans OT Medium"/>
                <a:cs typeface="Vista Sans OT Medium"/>
                <a:sym typeface="Vista Sans OT Medium"/>
              </a:rPr>
              <a:t>+Line 3</a:t>
            </a:r>
          </a:p>
        </p:txBody>
      </p:sp>
      <p:sp>
        <p:nvSpPr>
          <p:cNvPr id="10" name="TextBox 9">
            <a:extLst>
              <a:ext uri="{FF2B5EF4-FFF2-40B4-BE49-F238E27FC236}">
                <a16:creationId xmlns:a16="http://schemas.microsoft.com/office/drawing/2014/main" id="{A79ABBBA-FC47-3B44-96D8-505DBAD6B0D4}"/>
              </a:ext>
            </a:extLst>
          </p:cNvPr>
          <p:cNvSpPr txBox="1"/>
          <p:nvPr/>
        </p:nvSpPr>
        <p:spPr>
          <a:xfrm>
            <a:off x="381000" y="8542222"/>
            <a:ext cx="2362200" cy="947952"/>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B050"/>
                </a:solidFill>
              </a:rPr>
              <a:t>+Line 2 </a:t>
            </a:r>
          </a:p>
        </p:txBody>
      </p:sp>
      <p:sp>
        <p:nvSpPr>
          <p:cNvPr id="11" name="TextBox 10">
            <a:extLst>
              <a:ext uri="{FF2B5EF4-FFF2-40B4-BE49-F238E27FC236}">
                <a16:creationId xmlns:a16="http://schemas.microsoft.com/office/drawing/2014/main" id="{708DBA34-E17D-5746-A659-EBB3F703DDD9}"/>
              </a:ext>
            </a:extLst>
          </p:cNvPr>
          <p:cNvSpPr txBox="1"/>
          <p:nvPr/>
        </p:nvSpPr>
        <p:spPr>
          <a:xfrm>
            <a:off x="317500" y="11112099"/>
            <a:ext cx="2362200" cy="473976"/>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B050"/>
                </a:solidFill>
                <a:effectLst/>
                <a:uFillTx/>
                <a:latin typeface="Vista Sans OT Medium"/>
                <a:ea typeface="Vista Sans OT Medium"/>
                <a:cs typeface="Vista Sans OT Medium"/>
                <a:sym typeface="Vista Sans OT Medium"/>
              </a:rPr>
              <a:t>+Line 1</a:t>
            </a:r>
          </a:p>
        </p:txBody>
      </p:sp>
      <p:sp>
        <p:nvSpPr>
          <p:cNvPr id="12" name="TextBox 11">
            <a:extLst>
              <a:ext uri="{FF2B5EF4-FFF2-40B4-BE49-F238E27FC236}">
                <a16:creationId xmlns:a16="http://schemas.microsoft.com/office/drawing/2014/main" id="{DC1E2718-B7AF-2947-8A3A-F292620DC1D3}"/>
              </a:ext>
            </a:extLst>
          </p:cNvPr>
          <p:cNvSpPr txBox="1"/>
          <p:nvPr/>
        </p:nvSpPr>
        <p:spPr>
          <a:xfrm>
            <a:off x="8064500" y="6367483"/>
            <a:ext cx="2362200" cy="1895904"/>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2 </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3</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4</a:t>
            </a:r>
            <a:endPar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13" name="Right Arrow 12">
            <a:extLst>
              <a:ext uri="{FF2B5EF4-FFF2-40B4-BE49-F238E27FC236}">
                <a16:creationId xmlns:a16="http://schemas.microsoft.com/office/drawing/2014/main" id="{959D24E9-AA59-7D4F-8077-211F177AC7D3}"/>
              </a:ext>
            </a:extLst>
          </p:cNvPr>
          <p:cNvSpPr/>
          <p:nvPr/>
        </p:nvSpPr>
        <p:spPr>
          <a:xfrm>
            <a:off x="13563600" y="6858000"/>
            <a:ext cx="2286000" cy="1333380"/>
          </a:xfrm>
          <a:prstGeom prst="rightArrow">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4" name="TextBox 13">
            <a:extLst>
              <a:ext uri="{FF2B5EF4-FFF2-40B4-BE49-F238E27FC236}">
                <a16:creationId xmlns:a16="http://schemas.microsoft.com/office/drawing/2014/main" id="{C79ADEAC-F8A6-044A-9C2D-494B3D84E555}"/>
              </a:ext>
            </a:extLst>
          </p:cNvPr>
          <p:cNvSpPr txBox="1"/>
          <p:nvPr/>
        </p:nvSpPr>
        <p:spPr>
          <a:xfrm>
            <a:off x="19329400" y="6361317"/>
            <a:ext cx="2362200" cy="1895904"/>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C00000"/>
                </a:solidFill>
              </a:rPr>
              <a:t>--Line 2</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C00000"/>
                </a:solidFill>
                <a:effectLst/>
                <a:uFillTx/>
                <a:sym typeface="Vista Sans OT Medium"/>
              </a:rPr>
              <a:t>--Line 3</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C00000"/>
                </a:solidFill>
              </a:rPr>
              <a:t>--Line 4</a:t>
            </a:r>
            <a:endParaRPr kumimoji="0" lang="en-US" sz="2800" b="0" i="0" u="none" strike="noStrike" cap="none" spc="0" normalizeH="0" baseline="0" dirty="0">
              <a:ln>
                <a:noFill/>
              </a:ln>
              <a:solidFill>
                <a:srgbClr val="C00000"/>
              </a:solidFill>
              <a:effectLst/>
              <a:uFillTx/>
              <a:sym typeface="Vista Sans OT Medium"/>
            </a:endParaRPr>
          </a:p>
        </p:txBody>
      </p:sp>
      <p:sp>
        <p:nvSpPr>
          <p:cNvPr id="17" name="Oval 16">
            <a:extLst>
              <a:ext uri="{FF2B5EF4-FFF2-40B4-BE49-F238E27FC236}">
                <a16:creationId xmlns:a16="http://schemas.microsoft.com/office/drawing/2014/main" id="{9A4BA070-BD9C-F04D-B1A6-9B10E764DBAD}"/>
              </a:ext>
            </a:extLst>
          </p:cNvPr>
          <p:cNvSpPr/>
          <p:nvPr/>
        </p:nvSpPr>
        <p:spPr>
          <a:xfrm>
            <a:off x="3149600" y="6367483"/>
            <a:ext cx="635000" cy="592352"/>
          </a:xfrm>
          <a:prstGeom prst="ellipse">
            <a:avLst/>
          </a:prstGeom>
          <a:noFill/>
          <a:ln w="76200" cap="flat">
            <a:solidFill>
              <a:schemeClr val="accent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cxnSp>
        <p:nvCxnSpPr>
          <p:cNvPr id="20" name="Straight Connector 19">
            <a:extLst>
              <a:ext uri="{FF2B5EF4-FFF2-40B4-BE49-F238E27FC236}">
                <a16:creationId xmlns:a16="http://schemas.microsoft.com/office/drawing/2014/main" id="{D5FF4F4D-440F-FC44-BA7C-AABB9911EC95}"/>
              </a:ext>
            </a:extLst>
          </p:cNvPr>
          <p:cNvCxnSpPr>
            <a:cxnSpLocks/>
            <a:stCxn id="17" idx="0"/>
          </p:cNvCxnSpPr>
          <p:nvPr/>
        </p:nvCxnSpPr>
        <p:spPr>
          <a:xfrm flipV="1">
            <a:off x="3467100" y="4504508"/>
            <a:ext cx="0" cy="1862975"/>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cxnSp>
        <p:nvCxnSpPr>
          <p:cNvPr id="21" name="Straight Connector 20">
            <a:extLst>
              <a:ext uri="{FF2B5EF4-FFF2-40B4-BE49-F238E27FC236}">
                <a16:creationId xmlns:a16="http://schemas.microsoft.com/office/drawing/2014/main" id="{299FEE2B-B80D-DA4A-A95D-674D7E8FA6E3}"/>
              </a:ext>
            </a:extLst>
          </p:cNvPr>
          <p:cNvCxnSpPr>
            <a:cxnSpLocks/>
            <a:endCxn id="17" idx="4"/>
          </p:cNvCxnSpPr>
          <p:nvPr/>
        </p:nvCxnSpPr>
        <p:spPr>
          <a:xfrm flipV="1">
            <a:off x="3467100" y="6959835"/>
            <a:ext cx="0" cy="1616174"/>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cxnSp>
        <p:nvCxnSpPr>
          <p:cNvPr id="23" name="Straight Connector 22">
            <a:extLst>
              <a:ext uri="{FF2B5EF4-FFF2-40B4-BE49-F238E27FC236}">
                <a16:creationId xmlns:a16="http://schemas.microsoft.com/office/drawing/2014/main" id="{C5041359-2DC9-9246-89D8-A553A846FC51}"/>
              </a:ext>
            </a:extLst>
          </p:cNvPr>
          <p:cNvCxnSpPr/>
          <p:nvPr/>
        </p:nvCxnSpPr>
        <p:spPr>
          <a:xfrm flipV="1">
            <a:off x="3505200" y="9118365"/>
            <a:ext cx="0" cy="1934546"/>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sp>
        <p:nvSpPr>
          <p:cNvPr id="26" name="TextBox 25">
            <a:extLst>
              <a:ext uri="{FF2B5EF4-FFF2-40B4-BE49-F238E27FC236}">
                <a16:creationId xmlns:a16="http://schemas.microsoft.com/office/drawing/2014/main" id="{9291A6FC-AF42-1345-8935-19BBF2277B81}"/>
              </a:ext>
            </a:extLst>
          </p:cNvPr>
          <p:cNvSpPr txBox="1"/>
          <p:nvPr/>
        </p:nvSpPr>
        <p:spPr>
          <a:xfrm>
            <a:off x="4140200" y="11052911"/>
            <a:ext cx="2231035"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a:t>
            </a:r>
          </a:p>
        </p:txBody>
      </p:sp>
      <p:sp>
        <p:nvSpPr>
          <p:cNvPr id="27" name="TextBox 26">
            <a:extLst>
              <a:ext uri="{FF2B5EF4-FFF2-40B4-BE49-F238E27FC236}">
                <a16:creationId xmlns:a16="http://schemas.microsoft.com/office/drawing/2014/main" id="{F7E2CD80-220D-7D41-8663-FF881B78E184}"/>
              </a:ext>
            </a:extLst>
          </p:cNvPr>
          <p:cNvSpPr txBox="1"/>
          <p:nvPr/>
        </p:nvSpPr>
        <p:spPr>
          <a:xfrm>
            <a:off x="4152798" y="8542222"/>
            <a:ext cx="2231035"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t>
            </a:r>
            <a:r>
              <a:rPr lang="en-US" sz="4000" dirty="0">
                <a:solidFill>
                  <a:srgbClr val="000000"/>
                </a:solidFill>
              </a:rPr>
              <a:t>B</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28" name="TextBox 27">
            <a:extLst>
              <a:ext uri="{FF2B5EF4-FFF2-40B4-BE49-F238E27FC236}">
                <a16:creationId xmlns:a16="http://schemas.microsoft.com/office/drawing/2014/main" id="{A41BB89A-AB62-714A-BFDA-77696498DCB7}"/>
              </a:ext>
            </a:extLst>
          </p:cNvPr>
          <p:cNvSpPr txBox="1"/>
          <p:nvPr/>
        </p:nvSpPr>
        <p:spPr>
          <a:xfrm>
            <a:off x="4254500" y="6282727"/>
            <a:ext cx="2231035"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C</a:t>
            </a:r>
          </a:p>
        </p:txBody>
      </p:sp>
      <p:sp>
        <p:nvSpPr>
          <p:cNvPr id="29" name="TextBox 28">
            <a:extLst>
              <a:ext uri="{FF2B5EF4-FFF2-40B4-BE49-F238E27FC236}">
                <a16:creationId xmlns:a16="http://schemas.microsoft.com/office/drawing/2014/main" id="{7554A3D5-C78A-9647-AF47-B8CCE7E0CC10}"/>
              </a:ext>
            </a:extLst>
          </p:cNvPr>
          <p:cNvSpPr txBox="1"/>
          <p:nvPr/>
        </p:nvSpPr>
        <p:spPr>
          <a:xfrm>
            <a:off x="3755952" y="3827400"/>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1"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t>
            </a:r>
            <a:r>
              <a:rPr lang="en-US" sz="4000" b="1" dirty="0">
                <a:solidFill>
                  <a:srgbClr val="000000"/>
                </a:solidFill>
              </a:rPr>
              <a:t>D</a:t>
            </a:r>
            <a:endParaRPr kumimoji="0" lang="en-US" sz="4000" b="1"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0" name="TextBox 29">
            <a:extLst>
              <a:ext uri="{FF2B5EF4-FFF2-40B4-BE49-F238E27FC236}">
                <a16:creationId xmlns:a16="http://schemas.microsoft.com/office/drawing/2014/main" id="{15B1894E-6C31-0646-8937-1083F0E2F4DA}"/>
              </a:ext>
            </a:extLst>
          </p:cNvPr>
          <p:cNvSpPr txBox="1"/>
          <p:nvPr/>
        </p:nvSpPr>
        <p:spPr>
          <a:xfrm>
            <a:off x="11531598" y="5405284"/>
            <a:ext cx="6702450"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chemeClr val="accent6">
                    <a:lumMod val="50000"/>
                  </a:schemeClr>
                </a:solidFill>
              </a:rPr>
              <a:t>$hg revert –r </a:t>
            </a:r>
            <a:r>
              <a:rPr lang="en-US" sz="4000" dirty="0" err="1">
                <a:solidFill>
                  <a:schemeClr val="accent6">
                    <a:lumMod val="50000"/>
                  </a:schemeClr>
                </a:solidFill>
              </a:rPr>
              <a:t>commitA</a:t>
            </a:r>
            <a:r>
              <a:rPr lang="en-US" sz="4000" dirty="0">
                <a:solidFill>
                  <a:schemeClr val="accent6">
                    <a:lumMod val="50000"/>
                  </a:schemeClr>
                </a:solidFill>
              </a:rPr>
              <a:t> file1</a:t>
            </a:r>
            <a:endParaRPr kumimoji="0" lang="en-US" sz="4000" b="0" i="0" u="none" strike="noStrike" cap="none" spc="0" normalizeH="0" baseline="0" dirty="0">
              <a:ln>
                <a:noFill/>
              </a:ln>
              <a:solidFill>
                <a:schemeClr val="accent6">
                  <a:lumMod val="50000"/>
                </a:schemeClr>
              </a:solidFill>
              <a:effectLst/>
              <a:uFillTx/>
              <a:sym typeface="Vista Sans OT Medium"/>
            </a:endParaRPr>
          </a:p>
        </p:txBody>
      </p:sp>
      <p:sp>
        <p:nvSpPr>
          <p:cNvPr id="31" name="TextBox 30">
            <a:extLst>
              <a:ext uri="{FF2B5EF4-FFF2-40B4-BE49-F238E27FC236}">
                <a16:creationId xmlns:a16="http://schemas.microsoft.com/office/drawing/2014/main" id="{D34EA696-05AA-B549-BF33-91ECFED628D0}"/>
              </a:ext>
            </a:extLst>
          </p:cNvPr>
          <p:cNvSpPr txBox="1"/>
          <p:nvPr/>
        </p:nvSpPr>
        <p:spPr>
          <a:xfrm>
            <a:off x="18522901" y="5242619"/>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Working Copy</a:t>
            </a:r>
          </a:p>
        </p:txBody>
      </p:sp>
      <p:sp>
        <p:nvSpPr>
          <p:cNvPr id="32" name="TextBox 31">
            <a:extLst>
              <a:ext uri="{FF2B5EF4-FFF2-40B4-BE49-F238E27FC236}">
                <a16:creationId xmlns:a16="http://schemas.microsoft.com/office/drawing/2014/main" id="{E46E852E-A332-C64E-970C-D50EEC3D5E61}"/>
              </a:ext>
            </a:extLst>
          </p:cNvPr>
          <p:cNvSpPr txBox="1"/>
          <p:nvPr/>
        </p:nvSpPr>
        <p:spPr>
          <a:xfrm>
            <a:off x="7613601" y="5343360"/>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Working Copy</a:t>
            </a:r>
          </a:p>
        </p:txBody>
      </p:sp>
      <p:sp>
        <p:nvSpPr>
          <p:cNvPr id="33" name="TextBox 32">
            <a:extLst>
              <a:ext uri="{FF2B5EF4-FFF2-40B4-BE49-F238E27FC236}">
                <a16:creationId xmlns:a16="http://schemas.microsoft.com/office/drawing/2014/main" id="{BB0C8BF8-15CE-384D-9A03-4E55CA43F953}"/>
              </a:ext>
            </a:extLst>
          </p:cNvPr>
          <p:cNvSpPr txBox="1"/>
          <p:nvPr/>
        </p:nvSpPr>
        <p:spPr>
          <a:xfrm>
            <a:off x="7461201" y="8339090"/>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4" name="TextBox 33">
            <a:extLst>
              <a:ext uri="{FF2B5EF4-FFF2-40B4-BE49-F238E27FC236}">
                <a16:creationId xmlns:a16="http://schemas.microsoft.com/office/drawing/2014/main" id="{A9D0EA03-0703-EB40-98A9-2A818ECA3B4A}"/>
              </a:ext>
            </a:extLst>
          </p:cNvPr>
          <p:cNvSpPr txBox="1"/>
          <p:nvPr/>
        </p:nvSpPr>
        <p:spPr>
          <a:xfrm>
            <a:off x="-419197" y="11694781"/>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5" name="TextBox 34">
            <a:extLst>
              <a:ext uri="{FF2B5EF4-FFF2-40B4-BE49-F238E27FC236}">
                <a16:creationId xmlns:a16="http://schemas.microsoft.com/office/drawing/2014/main" id="{4609B7D6-5AD9-FA45-B961-1F2D4B7F3147}"/>
              </a:ext>
            </a:extLst>
          </p:cNvPr>
          <p:cNvSpPr txBox="1"/>
          <p:nvPr/>
        </p:nvSpPr>
        <p:spPr>
          <a:xfrm>
            <a:off x="-342996" y="9633991"/>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6" name="TextBox 35">
            <a:extLst>
              <a:ext uri="{FF2B5EF4-FFF2-40B4-BE49-F238E27FC236}">
                <a16:creationId xmlns:a16="http://schemas.microsoft.com/office/drawing/2014/main" id="{9FC1B255-2306-DB4D-887E-421F430F0287}"/>
              </a:ext>
            </a:extLst>
          </p:cNvPr>
          <p:cNvSpPr txBox="1"/>
          <p:nvPr/>
        </p:nvSpPr>
        <p:spPr>
          <a:xfrm>
            <a:off x="-342997" y="7502710"/>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7" name="TextBox 36">
            <a:extLst>
              <a:ext uri="{FF2B5EF4-FFF2-40B4-BE49-F238E27FC236}">
                <a16:creationId xmlns:a16="http://schemas.microsoft.com/office/drawing/2014/main" id="{25011F46-2C74-E849-B9D7-4ED26EDF5BAA}"/>
              </a:ext>
            </a:extLst>
          </p:cNvPr>
          <p:cNvSpPr txBox="1"/>
          <p:nvPr/>
        </p:nvSpPr>
        <p:spPr>
          <a:xfrm>
            <a:off x="-390548" y="5242619"/>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cxnSp>
        <p:nvCxnSpPr>
          <p:cNvPr id="38" name="Straight Connector 37">
            <a:extLst>
              <a:ext uri="{FF2B5EF4-FFF2-40B4-BE49-F238E27FC236}">
                <a16:creationId xmlns:a16="http://schemas.microsoft.com/office/drawing/2014/main" id="{8B1DD875-B02F-C346-8802-47FA5DA891BB}"/>
              </a:ext>
            </a:extLst>
          </p:cNvPr>
          <p:cNvCxnSpPr/>
          <p:nvPr/>
        </p:nvCxnSpPr>
        <p:spPr>
          <a:xfrm flipV="1">
            <a:off x="3467100" y="11694781"/>
            <a:ext cx="0" cy="1934546"/>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sp>
        <p:nvSpPr>
          <p:cNvPr id="5" name="Rectangle 4">
            <a:extLst>
              <a:ext uri="{FF2B5EF4-FFF2-40B4-BE49-F238E27FC236}">
                <a16:creationId xmlns:a16="http://schemas.microsoft.com/office/drawing/2014/main" id="{B30213E8-3475-F94E-A191-8D237CE4C93E}"/>
              </a:ext>
            </a:extLst>
          </p:cNvPr>
          <p:cNvSpPr>
            <a:spLocks noChangeAspect="1"/>
          </p:cNvSpPr>
          <p:nvPr/>
        </p:nvSpPr>
        <p:spPr>
          <a:xfrm>
            <a:off x="2909459" y="3648029"/>
            <a:ext cx="1115282" cy="1041182"/>
          </a:xfrm>
          <a:prstGeom prst="rect">
            <a:avLst/>
          </a:prstGeom>
          <a:noFill/>
        </p:spPr>
        <p:txBody>
          <a:bodyPr wrap="square" lIns="91440" tIns="45720" rIns="91440" bIns="45720">
            <a:spAutoFit/>
          </a:bodyPr>
          <a:lstStyle/>
          <a:p>
            <a:pPr algn="ctr"/>
            <a:r>
              <a:rPr lang="en-US" sz="6000" b="0" cap="none" spc="0" dirty="0">
                <a:ln w="0"/>
                <a:solidFill>
                  <a:schemeClr val="accent1"/>
                </a:solidFill>
                <a:effectLst>
                  <a:outerShdw blurRad="38100" dist="25400" dir="5400000" algn="ctr" rotWithShape="0">
                    <a:srgbClr val="6E747A">
                      <a:alpha val="43000"/>
                    </a:srgbClr>
                  </a:outerShdw>
                </a:effectLst>
              </a:rPr>
              <a:t>@</a:t>
            </a:r>
          </a:p>
        </p:txBody>
      </p:sp>
      <p:sp>
        <p:nvSpPr>
          <p:cNvPr id="41" name="Oval 40">
            <a:extLst>
              <a:ext uri="{FF2B5EF4-FFF2-40B4-BE49-F238E27FC236}">
                <a16:creationId xmlns:a16="http://schemas.microsoft.com/office/drawing/2014/main" id="{484B5B1E-D399-E64C-8CA8-2C105BD8FB94}"/>
              </a:ext>
            </a:extLst>
          </p:cNvPr>
          <p:cNvSpPr/>
          <p:nvPr/>
        </p:nvSpPr>
        <p:spPr>
          <a:xfrm>
            <a:off x="3124200" y="8502959"/>
            <a:ext cx="635000" cy="592352"/>
          </a:xfrm>
          <a:prstGeom prst="ellipse">
            <a:avLst/>
          </a:prstGeom>
          <a:noFill/>
          <a:ln w="76200" cap="flat">
            <a:solidFill>
              <a:schemeClr val="accent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42" name="Oval 41">
            <a:extLst>
              <a:ext uri="{FF2B5EF4-FFF2-40B4-BE49-F238E27FC236}">
                <a16:creationId xmlns:a16="http://schemas.microsoft.com/office/drawing/2014/main" id="{93324DD9-DCCB-894C-BDC3-ADD8B6D8FB2F}"/>
              </a:ext>
            </a:extLst>
          </p:cNvPr>
          <p:cNvSpPr/>
          <p:nvPr/>
        </p:nvSpPr>
        <p:spPr>
          <a:xfrm>
            <a:off x="3092450" y="10993723"/>
            <a:ext cx="635000" cy="592352"/>
          </a:xfrm>
          <a:prstGeom prst="ellipse">
            <a:avLst/>
          </a:prstGeom>
          <a:noFill/>
          <a:ln w="76200" cap="flat">
            <a:solidFill>
              <a:schemeClr val="accent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Tree>
    <p:extLst>
      <p:ext uri="{BB962C8B-B14F-4D97-AF65-F5344CB8AC3E}">
        <p14:creationId xmlns:p14="http://schemas.microsoft.com/office/powerpoint/2010/main" val="1309724365"/>
      </p:ext>
    </p:extLst>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Undo Commands</a:t>
            </a:r>
          </a:p>
        </p:txBody>
      </p:sp>
      <p:sp>
        <p:nvSpPr>
          <p:cNvPr id="3" name="Text Placeholder 2"/>
          <p:cNvSpPr>
            <a:spLocks noGrp="1"/>
          </p:cNvSpPr>
          <p:nvPr>
            <p:ph type="body" sz="quarter" idx="11"/>
          </p:nvPr>
        </p:nvSpPr>
        <p:spPr/>
        <p:txBody>
          <a:bodyPr/>
          <a:lstStyle/>
          <a:p>
            <a:pPr lvl="1"/>
            <a:r>
              <a:rPr lang="en-US" sz="5400" b="1" dirty="0">
                <a:latin typeface="Menlo" charset="0"/>
                <a:ea typeface="Menlo" charset="0"/>
                <a:cs typeface="Menlo" charset="0"/>
              </a:rPr>
              <a:t>hg revert </a:t>
            </a:r>
            <a:r>
              <a:rPr lang="en-US" sz="5400" dirty="0">
                <a:solidFill>
                  <a:schemeClr val="bg1">
                    <a:lumMod val="60000"/>
                    <a:lumOff val="40000"/>
                  </a:schemeClr>
                </a:solidFill>
                <a:latin typeface="Menlo" charset="0"/>
                <a:ea typeface="Menlo" charset="0"/>
                <a:cs typeface="Menlo" charset="0"/>
              </a:rPr>
              <a:t>-r HASH filename ...</a:t>
            </a:r>
          </a:p>
          <a:p>
            <a:pPr lvl="2"/>
            <a:r>
              <a:rPr lang="en-US" sz="3800" dirty="0">
                <a:latin typeface="FreightSansLFPro" charset="0"/>
                <a:ea typeface="FreightSansLFPro" charset="0"/>
                <a:cs typeface="FreightSansLFPro" charset="0"/>
              </a:rPr>
              <a:t>Updates the file in the working copy to the file in the specified commit</a:t>
            </a:r>
          </a:p>
          <a:p>
            <a:pPr lvl="2"/>
            <a:r>
              <a:rPr lang="en-US" sz="3800" dirty="0">
                <a:latin typeface="FreightSansLFPro" charset="0"/>
                <a:ea typeface="FreightSansLFPro" charset="0"/>
                <a:cs typeface="FreightSansLFPro" charset="0"/>
              </a:rPr>
              <a:t>Default is currently checked out commit</a:t>
            </a:r>
          </a:p>
          <a:p>
            <a:pPr lvl="2"/>
            <a:r>
              <a:rPr lang="en-US" sz="3800" dirty="0">
                <a:latin typeface="FreightSansLFPro" charset="0"/>
                <a:ea typeface="FreightSansLFPro" charset="0"/>
                <a:cs typeface="FreightSansLFPro" charset="0"/>
              </a:rPr>
              <a:t>You will see pending changes; committing them will undo </a:t>
            </a:r>
            <a:r>
              <a:rPr lang="en-US" sz="3800" b="1" dirty="0">
                <a:latin typeface="FreightSansLFPro" charset="0"/>
                <a:ea typeface="FreightSansLFPro" charset="0"/>
                <a:cs typeface="FreightSansLFPro" charset="0"/>
              </a:rPr>
              <a:t>all commits after the specified one</a:t>
            </a:r>
          </a:p>
          <a:p>
            <a:pPr lvl="2"/>
            <a:endParaRPr lang="en-US" sz="2800" b="1" dirty="0">
              <a:latin typeface="FreightSansLFPro" charset="0"/>
              <a:ea typeface="FreightSansLFPro" charset="0"/>
              <a:cs typeface="FreightSansLFPro" charset="0"/>
            </a:endParaRPr>
          </a:p>
          <a:p>
            <a:pPr lvl="1"/>
            <a:r>
              <a:rPr lang="en-US" sz="5400" b="1" dirty="0">
                <a:latin typeface="Menlo" charset="0"/>
                <a:ea typeface="Menlo" charset="0"/>
                <a:cs typeface="Menlo" charset="0"/>
              </a:rPr>
              <a:t>hg </a:t>
            </a:r>
            <a:r>
              <a:rPr lang="en-US" sz="5400" b="1" dirty="0" err="1">
                <a:latin typeface="Menlo" charset="0"/>
                <a:ea typeface="Menlo" charset="0"/>
                <a:cs typeface="Menlo" charset="0"/>
              </a:rPr>
              <a:t>backout</a:t>
            </a:r>
            <a:r>
              <a:rPr lang="en-US" sz="5400" dirty="0">
                <a:solidFill>
                  <a:schemeClr val="bg1">
                    <a:lumMod val="60000"/>
                    <a:lumOff val="40000"/>
                  </a:schemeClr>
                </a:solidFill>
                <a:latin typeface="Menlo" charset="0"/>
                <a:ea typeface="Menlo" charset="0"/>
                <a:cs typeface="Menlo" charset="0"/>
              </a:rPr>
              <a:t> -r HASH</a:t>
            </a:r>
          </a:p>
          <a:p>
            <a:pPr lvl="2"/>
            <a:r>
              <a:rPr lang="en-US" sz="4000" dirty="0">
                <a:latin typeface="FreightSansLFPro" charset="0"/>
                <a:ea typeface="FreightSansLFPro" charset="0"/>
                <a:cs typeface="FreightSansLFPro" charset="0"/>
              </a:rPr>
              <a:t>Creates an “inverse” commit that undoes the changes from the specified commit</a:t>
            </a:r>
          </a:p>
          <a:p>
            <a:pPr lvl="2"/>
            <a:r>
              <a:rPr lang="en-US" sz="4000" dirty="0">
                <a:latin typeface="FreightSansLFPro" charset="0"/>
                <a:ea typeface="FreightSansLFPro" charset="0"/>
                <a:cs typeface="FreightSansLFPro" charset="0"/>
              </a:rPr>
              <a:t>You will see pending changes; committing them will undo </a:t>
            </a:r>
            <a:r>
              <a:rPr lang="en-US" sz="4000" b="1" dirty="0">
                <a:latin typeface="FreightSansLFPro" charset="0"/>
                <a:ea typeface="FreightSansLFPro" charset="0"/>
                <a:cs typeface="FreightSansLFPro" charset="0"/>
              </a:rPr>
              <a:t>just that one commit</a:t>
            </a:r>
          </a:p>
          <a:p>
            <a:pPr lvl="2"/>
            <a:endParaRPr lang="en-US" sz="2800" b="1" dirty="0">
              <a:latin typeface="FreightSansLFPro" charset="0"/>
              <a:ea typeface="FreightSansLFPro" charset="0"/>
              <a:cs typeface="FreightSansLFPro" charset="0"/>
            </a:endParaRPr>
          </a:p>
          <a:p>
            <a:pPr lvl="1"/>
            <a:r>
              <a:rPr lang="en-US" sz="5400" b="1" dirty="0">
                <a:latin typeface="Menlo" charset="0"/>
                <a:ea typeface="Menlo" charset="0"/>
                <a:cs typeface="Menlo" charset="0"/>
              </a:rPr>
              <a:t>hg reset </a:t>
            </a:r>
            <a:r>
              <a:rPr lang="en-US" sz="5400" dirty="0">
                <a:solidFill>
                  <a:schemeClr val="bg1">
                    <a:lumMod val="60000"/>
                    <a:lumOff val="40000"/>
                  </a:schemeClr>
                </a:solidFill>
                <a:latin typeface="Menlo" charset="0"/>
                <a:ea typeface="Menlo" charset="0"/>
                <a:cs typeface="Menlo" charset="0"/>
              </a:rPr>
              <a:t>HASH</a:t>
            </a:r>
          </a:p>
          <a:p>
            <a:pPr lvl="2"/>
            <a:r>
              <a:rPr lang="en-US" sz="4000" dirty="0">
                <a:latin typeface="FreightSansLFPro" charset="0"/>
                <a:ea typeface="FreightSansLFPro" charset="0"/>
                <a:cs typeface="FreightSansLFPro" charset="0"/>
              </a:rPr>
              <a:t>Moves working copy parent to specified commit </a:t>
            </a:r>
            <a:r>
              <a:rPr lang="en-US" sz="4000" b="1" dirty="0">
                <a:latin typeface="FreightSansLFPro" charset="0"/>
                <a:ea typeface="FreightSansLFPro" charset="0"/>
                <a:cs typeface="FreightSansLFPro" charset="0"/>
              </a:rPr>
              <a:t>without changing the working copy</a:t>
            </a:r>
          </a:p>
          <a:p>
            <a:pPr lvl="2"/>
            <a:r>
              <a:rPr lang="en-US" sz="4000" dirty="0">
                <a:latin typeface="FreightSansLFPro" charset="0"/>
                <a:ea typeface="FreightSansLFPro" charset="0"/>
                <a:cs typeface="FreightSansLFPro" charset="0"/>
              </a:rPr>
              <a:t>As a result, all changes since that commit will appear as pending changes</a:t>
            </a:r>
          </a:p>
        </p:txBody>
      </p:sp>
    </p:spTree>
    <p:extLst>
      <p:ext uri="{BB962C8B-B14F-4D97-AF65-F5344CB8AC3E}">
        <p14:creationId xmlns:p14="http://schemas.microsoft.com/office/powerpoint/2010/main" val="2383438808"/>
      </p:ext>
    </p:extLst>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Backout </a:t>
            </a:r>
          </a:p>
        </p:txBody>
      </p:sp>
      <p:sp>
        <p:nvSpPr>
          <p:cNvPr id="7" name="TextBox 6">
            <a:extLst>
              <a:ext uri="{FF2B5EF4-FFF2-40B4-BE49-F238E27FC236}">
                <a16:creationId xmlns:a16="http://schemas.microsoft.com/office/drawing/2014/main" id="{49930333-EB93-2F46-AE3C-33769749DD36}"/>
              </a:ext>
            </a:extLst>
          </p:cNvPr>
          <p:cNvSpPr txBox="1"/>
          <p:nvPr/>
        </p:nvSpPr>
        <p:spPr>
          <a:xfrm>
            <a:off x="317500" y="3316829"/>
            <a:ext cx="2362200" cy="1895904"/>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2 </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3</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B050"/>
                </a:solidFill>
              </a:rPr>
              <a:t>+Line 4</a:t>
            </a:r>
            <a:endParaRPr kumimoji="0" lang="en-US" sz="2800" b="0" i="0" u="none" strike="noStrike" cap="none" spc="0" normalizeH="0" baseline="0" dirty="0">
              <a:ln>
                <a:noFill/>
              </a:ln>
              <a:solidFill>
                <a:srgbClr val="00B050"/>
              </a:solidFill>
              <a:effectLst/>
              <a:uFillTx/>
              <a:sym typeface="Vista Sans OT Medium"/>
            </a:endParaRPr>
          </a:p>
        </p:txBody>
      </p:sp>
      <p:sp>
        <p:nvSpPr>
          <p:cNvPr id="9" name="TextBox 8">
            <a:extLst>
              <a:ext uri="{FF2B5EF4-FFF2-40B4-BE49-F238E27FC236}">
                <a16:creationId xmlns:a16="http://schemas.microsoft.com/office/drawing/2014/main" id="{F329D7B6-0518-D14C-A9C0-D2937611D67F}"/>
              </a:ext>
            </a:extLst>
          </p:cNvPr>
          <p:cNvSpPr txBox="1"/>
          <p:nvPr/>
        </p:nvSpPr>
        <p:spPr>
          <a:xfrm>
            <a:off x="317500" y="6007456"/>
            <a:ext cx="2362200" cy="1421928"/>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2 </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B050"/>
                </a:solidFill>
                <a:effectLst/>
                <a:uFillTx/>
                <a:latin typeface="Vista Sans OT Medium"/>
                <a:ea typeface="Vista Sans OT Medium"/>
                <a:cs typeface="Vista Sans OT Medium"/>
                <a:sym typeface="Vista Sans OT Medium"/>
              </a:rPr>
              <a:t>+Line 3</a:t>
            </a:r>
          </a:p>
        </p:txBody>
      </p:sp>
      <p:sp>
        <p:nvSpPr>
          <p:cNvPr id="10" name="TextBox 9">
            <a:extLst>
              <a:ext uri="{FF2B5EF4-FFF2-40B4-BE49-F238E27FC236}">
                <a16:creationId xmlns:a16="http://schemas.microsoft.com/office/drawing/2014/main" id="{A79ABBBA-FC47-3B44-96D8-505DBAD6B0D4}"/>
              </a:ext>
            </a:extLst>
          </p:cNvPr>
          <p:cNvSpPr txBox="1"/>
          <p:nvPr/>
        </p:nvSpPr>
        <p:spPr>
          <a:xfrm>
            <a:off x="381000" y="8542222"/>
            <a:ext cx="2362200" cy="947952"/>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B050"/>
                </a:solidFill>
              </a:rPr>
              <a:t>+Line 2 </a:t>
            </a:r>
          </a:p>
        </p:txBody>
      </p:sp>
      <p:sp>
        <p:nvSpPr>
          <p:cNvPr id="11" name="TextBox 10">
            <a:extLst>
              <a:ext uri="{FF2B5EF4-FFF2-40B4-BE49-F238E27FC236}">
                <a16:creationId xmlns:a16="http://schemas.microsoft.com/office/drawing/2014/main" id="{708DBA34-E17D-5746-A659-EBB3F703DDD9}"/>
              </a:ext>
            </a:extLst>
          </p:cNvPr>
          <p:cNvSpPr txBox="1"/>
          <p:nvPr/>
        </p:nvSpPr>
        <p:spPr>
          <a:xfrm>
            <a:off x="317500" y="11112099"/>
            <a:ext cx="2362200" cy="473976"/>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B050"/>
                </a:solidFill>
                <a:effectLst/>
                <a:uFillTx/>
                <a:latin typeface="Vista Sans OT Medium"/>
                <a:ea typeface="Vista Sans OT Medium"/>
                <a:cs typeface="Vista Sans OT Medium"/>
                <a:sym typeface="Vista Sans OT Medium"/>
              </a:rPr>
              <a:t>+Line 1</a:t>
            </a:r>
          </a:p>
        </p:txBody>
      </p:sp>
      <p:sp>
        <p:nvSpPr>
          <p:cNvPr id="12" name="TextBox 11">
            <a:extLst>
              <a:ext uri="{FF2B5EF4-FFF2-40B4-BE49-F238E27FC236}">
                <a16:creationId xmlns:a16="http://schemas.microsoft.com/office/drawing/2014/main" id="{DC1E2718-B7AF-2947-8A3A-F292620DC1D3}"/>
              </a:ext>
            </a:extLst>
          </p:cNvPr>
          <p:cNvSpPr txBox="1"/>
          <p:nvPr/>
        </p:nvSpPr>
        <p:spPr>
          <a:xfrm>
            <a:off x="8064500" y="6367483"/>
            <a:ext cx="2362200" cy="1895904"/>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2 </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3</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4</a:t>
            </a:r>
            <a:endPar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13" name="Right Arrow 12">
            <a:extLst>
              <a:ext uri="{FF2B5EF4-FFF2-40B4-BE49-F238E27FC236}">
                <a16:creationId xmlns:a16="http://schemas.microsoft.com/office/drawing/2014/main" id="{959D24E9-AA59-7D4F-8077-211F177AC7D3}"/>
              </a:ext>
            </a:extLst>
          </p:cNvPr>
          <p:cNvSpPr/>
          <p:nvPr/>
        </p:nvSpPr>
        <p:spPr>
          <a:xfrm>
            <a:off x="13450916" y="6790023"/>
            <a:ext cx="2286000" cy="1333380"/>
          </a:xfrm>
          <a:prstGeom prst="rightArrow">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4" name="TextBox 13">
            <a:extLst>
              <a:ext uri="{FF2B5EF4-FFF2-40B4-BE49-F238E27FC236}">
                <a16:creationId xmlns:a16="http://schemas.microsoft.com/office/drawing/2014/main" id="{C79ADEAC-F8A6-044A-9C2D-494B3D84E555}"/>
              </a:ext>
            </a:extLst>
          </p:cNvPr>
          <p:cNvSpPr txBox="1"/>
          <p:nvPr/>
        </p:nvSpPr>
        <p:spPr>
          <a:xfrm>
            <a:off x="18554700" y="6367483"/>
            <a:ext cx="2362200" cy="1895904"/>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C00000"/>
                </a:solidFill>
                <a:effectLst/>
                <a:uFillTx/>
                <a:latin typeface="Vista Sans OT Medium"/>
                <a:ea typeface="Vista Sans OT Medium"/>
                <a:cs typeface="Vista Sans OT Medium"/>
                <a:sym typeface="Vista Sans OT Medium"/>
              </a:rPr>
              <a:t>-Line1</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2</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3</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Line4</a:t>
            </a:r>
          </a:p>
        </p:txBody>
      </p:sp>
      <p:cxnSp>
        <p:nvCxnSpPr>
          <p:cNvPr id="20" name="Straight Connector 19">
            <a:extLst>
              <a:ext uri="{FF2B5EF4-FFF2-40B4-BE49-F238E27FC236}">
                <a16:creationId xmlns:a16="http://schemas.microsoft.com/office/drawing/2014/main" id="{D5FF4F4D-440F-FC44-BA7C-AABB9911EC95}"/>
              </a:ext>
            </a:extLst>
          </p:cNvPr>
          <p:cNvCxnSpPr>
            <a:cxnSpLocks/>
          </p:cNvCxnSpPr>
          <p:nvPr/>
        </p:nvCxnSpPr>
        <p:spPr>
          <a:xfrm flipV="1">
            <a:off x="3467100" y="4368548"/>
            <a:ext cx="0" cy="1998935"/>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cxnSp>
        <p:nvCxnSpPr>
          <p:cNvPr id="21" name="Straight Connector 20">
            <a:extLst>
              <a:ext uri="{FF2B5EF4-FFF2-40B4-BE49-F238E27FC236}">
                <a16:creationId xmlns:a16="http://schemas.microsoft.com/office/drawing/2014/main" id="{299FEE2B-B80D-DA4A-A95D-674D7E8FA6E3}"/>
              </a:ext>
            </a:extLst>
          </p:cNvPr>
          <p:cNvCxnSpPr>
            <a:cxnSpLocks/>
          </p:cNvCxnSpPr>
          <p:nvPr/>
        </p:nvCxnSpPr>
        <p:spPr>
          <a:xfrm flipV="1">
            <a:off x="3467100" y="6858000"/>
            <a:ext cx="0" cy="1718008"/>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cxnSp>
        <p:nvCxnSpPr>
          <p:cNvPr id="23" name="Straight Connector 22">
            <a:extLst>
              <a:ext uri="{FF2B5EF4-FFF2-40B4-BE49-F238E27FC236}">
                <a16:creationId xmlns:a16="http://schemas.microsoft.com/office/drawing/2014/main" id="{C5041359-2DC9-9246-89D8-A553A846FC51}"/>
              </a:ext>
            </a:extLst>
          </p:cNvPr>
          <p:cNvCxnSpPr/>
          <p:nvPr/>
        </p:nvCxnSpPr>
        <p:spPr>
          <a:xfrm flipV="1">
            <a:off x="3505200" y="9118365"/>
            <a:ext cx="0" cy="1934546"/>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sp>
        <p:nvSpPr>
          <p:cNvPr id="26" name="TextBox 25">
            <a:extLst>
              <a:ext uri="{FF2B5EF4-FFF2-40B4-BE49-F238E27FC236}">
                <a16:creationId xmlns:a16="http://schemas.microsoft.com/office/drawing/2014/main" id="{9291A6FC-AF42-1345-8935-19BBF2277B81}"/>
              </a:ext>
            </a:extLst>
          </p:cNvPr>
          <p:cNvSpPr txBox="1"/>
          <p:nvPr/>
        </p:nvSpPr>
        <p:spPr>
          <a:xfrm>
            <a:off x="4140200" y="11052911"/>
            <a:ext cx="2231035"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a:t>
            </a:r>
          </a:p>
        </p:txBody>
      </p:sp>
      <p:sp>
        <p:nvSpPr>
          <p:cNvPr id="27" name="TextBox 26">
            <a:extLst>
              <a:ext uri="{FF2B5EF4-FFF2-40B4-BE49-F238E27FC236}">
                <a16:creationId xmlns:a16="http://schemas.microsoft.com/office/drawing/2014/main" id="{F7E2CD80-220D-7D41-8663-FF881B78E184}"/>
              </a:ext>
            </a:extLst>
          </p:cNvPr>
          <p:cNvSpPr txBox="1"/>
          <p:nvPr/>
        </p:nvSpPr>
        <p:spPr>
          <a:xfrm>
            <a:off x="4152798" y="8542222"/>
            <a:ext cx="2231035"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t>
            </a:r>
            <a:r>
              <a:rPr lang="en-US" sz="4000" dirty="0">
                <a:solidFill>
                  <a:srgbClr val="000000"/>
                </a:solidFill>
              </a:rPr>
              <a:t>B</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28" name="TextBox 27">
            <a:extLst>
              <a:ext uri="{FF2B5EF4-FFF2-40B4-BE49-F238E27FC236}">
                <a16:creationId xmlns:a16="http://schemas.microsoft.com/office/drawing/2014/main" id="{A41BB89A-AB62-714A-BFDA-77696498DCB7}"/>
              </a:ext>
            </a:extLst>
          </p:cNvPr>
          <p:cNvSpPr txBox="1"/>
          <p:nvPr/>
        </p:nvSpPr>
        <p:spPr>
          <a:xfrm>
            <a:off x="4254500" y="6282727"/>
            <a:ext cx="2231035"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C</a:t>
            </a:r>
          </a:p>
        </p:txBody>
      </p:sp>
      <p:sp>
        <p:nvSpPr>
          <p:cNvPr id="29" name="TextBox 28">
            <a:extLst>
              <a:ext uri="{FF2B5EF4-FFF2-40B4-BE49-F238E27FC236}">
                <a16:creationId xmlns:a16="http://schemas.microsoft.com/office/drawing/2014/main" id="{7554A3D5-C78A-9647-AF47-B8CCE7E0CC10}"/>
              </a:ext>
            </a:extLst>
          </p:cNvPr>
          <p:cNvSpPr txBox="1"/>
          <p:nvPr/>
        </p:nvSpPr>
        <p:spPr>
          <a:xfrm>
            <a:off x="3585618" y="4029994"/>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1"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t>
            </a:r>
            <a:r>
              <a:rPr lang="en-US" sz="4000" b="1" dirty="0">
                <a:solidFill>
                  <a:srgbClr val="000000"/>
                </a:solidFill>
              </a:rPr>
              <a:t>D </a:t>
            </a:r>
            <a:endParaRPr kumimoji="0" lang="en-US" sz="4000" b="1"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0" name="TextBox 29">
            <a:extLst>
              <a:ext uri="{FF2B5EF4-FFF2-40B4-BE49-F238E27FC236}">
                <a16:creationId xmlns:a16="http://schemas.microsoft.com/office/drawing/2014/main" id="{15B1894E-6C31-0646-8937-1083F0E2F4DA}"/>
              </a:ext>
            </a:extLst>
          </p:cNvPr>
          <p:cNvSpPr txBox="1"/>
          <p:nvPr/>
        </p:nvSpPr>
        <p:spPr>
          <a:xfrm>
            <a:off x="11531598" y="5405284"/>
            <a:ext cx="6124636"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chemeClr val="accent6">
                    <a:lumMod val="50000"/>
                  </a:schemeClr>
                </a:solidFill>
              </a:rPr>
              <a:t>$hg backout –r </a:t>
            </a:r>
            <a:r>
              <a:rPr lang="en-US" sz="4000" dirty="0" err="1">
                <a:solidFill>
                  <a:schemeClr val="accent6">
                    <a:lumMod val="50000"/>
                  </a:schemeClr>
                </a:solidFill>
              </a:rPr>
              <a:t>CommitA</a:t>
            </a:r>
            <a:r>
              <a:rPr lang="en-US" sz="4000" dirty="0">
                <a:solidFill>
                  <a:schemeClr val="accent6">
                    <a:lumMod val="50000"/>
                  </a:schemeClr>
                </a:solidFill>
              </a:rPr>
              <a:t> </a:t>
            </a:r>
            <a:endParaRPr kumimoji="0" lang="en-US" sz="4000" b="0" i="0" u="none" strike="noStrike" cap="none" spc="0" normalizeH="0" baseline="0" dirty="0">
              <a:ln>
                <a:noFill/>
              </a:ln>
              <a:solidFill>
                <a:schemeClr val="accent6">
                  <a:lumMod val="50000"/>
                </a:schemeClr>
              </a:solidFill>
              <a:effectLst/>
              <a:uFillTx/>
              <a:sym typeface="Vista Sans OT Medium"/>
            </a:endParaRPr>
          </a:p>
        </p:txBody>
      </p:sp>
      <p:sp>
        <p:nvSpPr>
          <p:cNvPr id="31" name="TextBox 30">
            <a:extLst>
              <a:ext uri="{FF2B5EF4-FFF2-40B4-BE49-F238E27FC236}">
                <a16:creationId xmlns:a16="http://schemas.microsoft.com/office/drawing/2014/main" id="{D34EA696-05AA-B549-BF33-91ECFED628D0}"/>
              </a:ext>
            </a:extLst>
          </p:cNvPr>
          <p:cNvSpPr txBox="1"/>
          <p:nvPr/>
        </p:nvSpPr>
        <p:spPr>
          <a:xfrm>
            <a:off x="17945091" y="5405284"/>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Working Copy</a:t>
            </a:r>
          </a:p>
        </p:txBody>
      </p:sp>
      <p:sp>
        <p:nvSpPr>
          <p:cNvPr id="32" name="TextBox 31">
            <a:extLst>
              <a:ext uri="{FF2B5EF4-FFF2-40B4-BE49-F238E27FC236}">
                <a16:creationId xmlns:a16="http://schemas.microsoft.com/office/drawing/2014/main" id="{E46E852E-A332-C64E-970C-D50EEC3D5E61}"/>
              </a:ext>
            </a:extLst>
          </p:cNvPr>
          <p:cNvSpPr txBox="1"/>
          <p:nvPr/>
        </p:nvSpPr>
        <p:spPr>
          <a:xfrm>
            <a:off x="7613601" y="5343360"/>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Working Copy</a:t>
            </a:r>
          </a:p>
        </p:txBody>
      </p:sp>
      <p:sp>
        <p:nvSpPr>
          <p:cNvPr id="33" name="TextBox 32">
            <a:extLst>
              <a:ext uri="{FF2B5EF4-FFF2-40B4-BE49-F238E27FC236}">
                <a16:creationId xmlns:a16="http://schemas.microsoft.com/office/drawing/2014/main" id="{BB0C8BF8-15CE-384D-9A03-4E55CA43F953}"/>
              </a:ext>
            </a:extLst>
          </p:cNvPr>
          <p:cNvSpPr txBox="1"/>
          <p:nvPr/>
        </p:nvSpPr>
        <p:spPr>
          <a:xfrm>
            <a:off x="7461201" y="8339090"/>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4" name="TextBox 33">
            <a:extLst>
              <a:ext uri="{FF2B5EF4-FFF2-40B4-BE49-F238E27FC236}">
                <a16:creationId xmlns:a16="http://schemas.microsoft.com/office/drawing/2014/main" id="{A9D0EA03-0703-EB40-98A9-2A818ECA3B4A}"/>
              </a:ext>
            </a:extLst>
          </p:cNvPr>
          <p:cNvSpPr txBox="1"/>
          <p:nvPr/>
        </p:nvSpPr>
        <p:spPr>
          <a:xfrm>
            <a:off x="-419197" y="11694781"/>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5" name="TextBox 34">
            <a:extLst>
              <a:ext uri="{FF2B5EF4-FFF2-40B4-BE49-F238E27FC236}">
                <a16:creationId xmlns:a16="http://schemas.microsoft.com/office/drawing/2014/main" id="{4609B7D6-5AD9-FA45-B961-1F2D4B7F3147}"/>
              </a:ext>
            </a:extLst>
          </p:cNvPr>
          <p:cNvSpPr txBox="1"/>
          <p:nvPr/>
        </p:nvSpPr>
        <p:spPr>
          <a:xfrm>
            <a:off x="-342996" y="9633991"/>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6" name="TextBox 35">
            <a:extLst>
              <a:ext uri="{FF2B5EF4-FFF2-40B4-BE49-F238E27FC236}">
                <a16:creationId xmlns:a16="http://schemas.microsoft.com/office/drawing/2014/main" id="{9FC1B255-2306-DB4D-887E-421F430F0287}"/>
              </a:ext>
            </a:extLst>
          </p:cNvPr>
          <p:cNvSpPr txBox="1"/>
          <p:nvPr/>
        </p:nvSpPr>
        <p:spPr>
          <a:xfrm>
            <a:off x="-342997" y="7502710"/>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7" name="TextBox 36">
            <a:extLst>
              <a:ext uri="{FF2B5EF4-FFF2-40B4-BE49-F238E27FC236}">
                <a16:creationId xmlns:a16="http://schemas.microsoft.com/office/drawing/2014/main" id="{25011F46-2C74-E849-B9D7-4ED26EDF5BAA}"/>
              </a:ext>
            </a:extLst>
          </p:cNvPr>
          <p:cNvSpPr txBox="1"/>
          <p:nvPr/>
        </p:nvSpPr>
        <p:spPr>
          <a:xfrm>
            <a:off x="-390548" y="5242619"/>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cxnSp>
        <p:nvCxnSpPr>
          <p:cNvPr id="38" name="Straight Connector 37">
            <a:extLst>
              <a:ext uri="{FF2B5EF4-FFF2-40B4-BE49-F238E27FC236}">
                <a16:creationId xmlns:a16="http://schemas.microsoft.com/office/drawing/2014/main" id="{F40BBD2B-69E9-9A4B-AA7D-CCD477F64F6B}"/>
              </a:ext>
            </a:extLst>
          </p:cNvPr>
          <p:cNvCxnSpPr/>
          <p:nvPr/>
        </p:nvCxnSpPr>
        <p:spPr>
          <a:xfrm flipV="1">
            <a:off x="3467100" y="11694781"/>
            <a:ext cx="0" cy="1934546"/>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sp>
        <p:nvSpPr>
          <p:cNvPr id="39" name="Oval 38">
            <a:extLst>
              <a:ext uri="{FF2B5EF4-FFF2-40B4-BE49-F238E27FC236}">
                <a16:creationId xmlns:a16="http://schemas.microsoft.com/office/drawing/2014/main" id="{791882DE-5B69-784A-A790-36567C63BE85}"/>
              </a:ext>
            </a:extLst>
          </p:cNvPr>
          <p:cNvSpPr/>
          <p:nvPr/>
        </p:nvSpPr>
        <p:spPr>
          <a:xfrm>
            <a:off x="3149600" y="6367483"/>
            <a:ext cx="635000" cy="592352"/>
          </a:xfrm>
          <a:prstGeom prst="ellipse">
            <a:avLst/>
          </a:prstGeom>
          <a:noFill/>
          <a:ln w="76200" cap="flat">
            <a:solidFill>
              <a:schemeClr val="accent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40" name="Oval 39">
            <a:extLst>
              <a:ext uri="{FF2B5EF4-FFF2-40B4-BE49-F238E27FC236}">
                <a16:creationId xmlns:a16="http://schemas.microsoft.com/office/drawing/2014/main" id="{876231C1-7C5D-6748-ADEA-C1DA32A14E31}"/>
              </a:ext>
            </a:extLst>
          </p:cNvPr>
          <p:cNvSpPr/>
          <p:nvPr/>
        </p:nvSpPr>
        <p:spPr>
          <a:xfrm>
            <a:off x="3149600" y="8474687"/>
            <a:ext cx="635000" cy="592352"/>
          </a:xfrm>
          <a:prstGeom prst="ellipse">
            <a:avLst/>
          </a:prstGeom>
          <a:noFill/>
          <a:ln w="76200" cap="flat">
            <a:solidFill>
              <a:schemeClr val="accent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41" name="Oval 40">
            <a:extLst>
              <a:ext uri="{FF2B5EF4-FFF2-40B4-BE49-F238E27FC236}">
                <a16:creationId xmlns:a16="http://schemas.microsoft.com/office/drawing/2014/main" id="{A6734022-7962-1243-9A66-96B071861387}"/>
              </a:ext>
            </a:extLst>
          </p:cNvPr>
          <p:cNvSpPr/>
          <p:nvPr/>
        </p:nvSpPr>
        <p:spPr>
          <a:xfrm>
            <a:off x="3149600" y="11040331"/>
            <a:ext cx="635000" cy="592352"/>
          </a:xfrm>
          <a:prstGeom prst="ellipse">
            <a:avLst/>
          </a:prstGeom>
          <a:noFill/>
          <a:ln w="76200" cap="flat">
            <a:solidFill>
              <a:schemeClr val="accent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42" name="Rectangle 41">
            <a:extLst>
              <a:ext uri="{FF2B5EF4-FFF2-40B4-BE49-F238E27FC236}">
                <a16:creationId xmlns:a16="http://schemas.microsoft.com/office/drawing/2014/main" id="{387E1D7E-9EC2-F04A-B875-64095F686FA2}"/>
              </a:ext>
            </a:extLst>
          </p:cNvPr>
          <p:cNvSpPr>
            <a:spLocks noChangeAspect="1"/>
          </p:cNvSpPr>
          <p:nvPr/>
        </p:nvSpPr>
        <p:spPr>
          <a:xfrm>
            <a:off x="2909459" y="3648029"/>
            <a:ext cx="1115282" cy="1041182"/>
          </a:xfrm>
          <a:prstGeom prst="rect">
            <a:avLst/>
          </a:prstGeom>
          <a:noFill/>
        </p:spPr>
        <p:txBody>
          <a:bodyPr wrap="square" lIns="91440" tIns="45720" rIns="91440" bIns="45720">
            <a:spAutoFit/>
          </a:bodyPr>
          <a:lstStyle/>
          <a:p>
            <a:pPr algn="ctr"/>
            <a:r>
              <a:rPr lang="en-US" sz="6000" b="0" cap="none" spc="0" dirty="0">
                <a:ln w="0"/>
                <a:solidFill>
                  <a:schemeClr val="accent1"/>
                </a:solidFill>
                <a:effectLst>
                  <a:outerShdw blurRad="38100" dist="25400" dir="5400000" algn="ctr" rotWithShape="0">
                    <a:srgbClr val="6E747A">
                      <a:alpha val="43000"/>
                    </a:srgbClr>
                  </a:outerShdw>
                </a:effectLst>
              </a:rPr>
              <a:t>@</a:t>
            </a:r>
          </a:p>
        </p:txBody>
      </p:sp>
    </p:spTree>
    <p:extLst>
      <p:ext uri="{BB962C8B-B14F-4D97-AF65-F5344CB8AC3E}">
        <p14:creationId xmlns:p14="http://schemas.microsoft.com/office/powerpoint/2010/main" val="3039328420"/>
      </p:ext>
    </p:extLst>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Other Undo Commands</a:t>
            </a:r>
          </a:p>
        </p:txBody>
      </p:sp>
      <p:sp>
        <p:nvSpPr>
          <p:cNvPr id="3" name="Text Placeholder 2"/>
          <p:cNvSpPr>
            <a:spLocks noGrp="1"/>
          </p:cNvSpPr>
          <p:nvPr>
            <p:ph type="body" sz="quarter" idx="11"/>
          </p:nvPr>
        </p:nvSpPr>
        <p:spPr/>
        <p:txBody>
          <a:bodyPr/>
          <a:lstStyle/>
          <a:p>
            <a:pPr lvl="1"/>
            <a:r>
              <a:rPr lang="en-US" sz="5400" b="1" dirty="0">
                <a:latin typeface="Menlo" charset="0"/>
                <a:ea typeface="Menlo" charset="0"/>
                <a:cs typeface="Menlo" charset="0"/>
              </a:rPr>
              <a:t>hg revert </a:t>
            </a:r>
            <a:r>
              <a:rPr lang="en-US" sz="5400" dirty="0">
                <a:solidFill>
                  <a:schemeClr val="bg1">
                    <a:lumMod val="60000"/>
                    <a:lumOff val="40000"/>
                  </a:schemeClr>
                </a:solidFill>
                <a:latin typeface="Menlo" charset="0"/>
                <a:ea typeface="Menlo" charset="0"/>
                <a:cs typeface="Menlo" charset="0"/>
              </a:rPr>
              <a:t>-r HASH filename ...</a:t>
            </a:r>
          </a:p>
          <a:p>
            <a:pPr lvl="2"/>
            <a:r>
              <a:rPr lang="en-US" sz="3800" dirty="0">
                <a:latin typeface="FreightSansLFPro" charset="0"/>
                <a:ea typeface="FreightSansLFPro" charset="0"/>
                <a:cs typeface="FreightSansLFPro" charset="0"/>
              </a:rPr>
              <a:t>Updates the file in the working copy to the file in the specified commit</a:t>
            </a:r>
          </a:p>
          <a:p>
            <a:pPr lvl="2"/>
            <a:r>
              <a:rPr lang="en-US" sz="3800" dirty="0">
                <a:latin typeface="FreightSansLFPro" charset="0"/>
                <a:ea typeface="FreightSansLFPro" charset="0"/>
                <a:cs typeface="FreightSansLFPro" charset="0"/>
              </a:rPr>
              <a:t>Default is currently checked out commit</a:t>
            </a:r>
          </a:p>
          <a:p>
            <a:pPr lvl="2"/>
            <a:r>
              <a:rPr lang="en-US" sz="3800" dirty="0">
                <a:latin typeface="FreightSansLFPro" charset="0"/>
                <a:ea typeface="FreightSansLFPro" charset="0"/>
                <a:cs typeface="FreightSansLFPro" charset="0"/>
              </a:rPr>
              <a:t>You will see pending changes; committing them will undo </a:t>
            </a:r>
            <a:r>
              <a:rPr lang="en-US" sz="3800" b="1" dirty="0">
                <a:latin typeface="FreightSansLFPro" charset="0"/>
                <a:ea typeface="FreightSansLFPro" charset="0"/>
                <a:cs typeface="FreightSansLFPro" charset="0"/>
              </a:rPr>
              <a:t>all commits after the specified one</a:t>
            </a:r>
          </a:p>
          <a:p>
            <a:pPr lvl="2"/>
            <a:endParaRPr lang="en-US" sz="2800" b="1" dirty="0">
              <a:latin typeface="FreightSansLFPro" charset="0"/>
              <a:ea typeface="FreightSansLFPro" charset="0"/>
              <a:cs typeface="FreightSansLFPro" charset="0"/>
            </a:endParaRPr>
          </a:p>
          <a:p>
            <a:pPr lvl="1"/>
            <a:r>
              <a:rPr lang="en-US" sz="5400" b="1" dirty="0">
                <a:latin typeface="Menlo" charset="0"/>
                <a:ea typeface="Menlo" charset="0"/>
                <a:cs typeface="Menlo" charset="0"/>
              </a:rPr>
              <a:t>hg </a:t>
            </a:r>
            <a:r>
              <a:rPr lang="en-US" sz="5400" b="1" dirty="0" err="1">
                <a:latin typeface="Menlo" charset="0"/>
                <a:ea typeface="Menlo" charset="0"/>
                <a:cs typeface="Menlo" charset="0"/>
              </a:rPr>
              <a:t>backout</a:t>
            </a:r>
            <a:r>
              <a:rPr lang="en-US" sz="5400" dirty="0">
                <a:solidFill>
                  <a:schemeClr val="bg1">
                    <a:lumMod val="60000"/>
                    <a:lumOff val="40000"/>
                  </a:schemeClr>
                </a:solidFill>
                <a:latin typeface="Menlo" charset="0"/>
                <a:ea typeface="Menlo" charset="0"/>
                <a:cs typeface="Menlo" charset="0"/>
              </a:rPr>
              <a:t> -r HASH</a:t>
            </a:r>
          </a:p>
          <a:p>
            <a:pPr lvl="2"/>
            <a:r>
              <a:rPr lang="en-US" sz="4000" dirty="0">
                <a:latin typeface="FreightSansLFPro" charset="0"/>
                <a:ea typeface="FreightSansLFPro" charset="0"/>
                <a:cs typeface="FreightSansLFPro" charset="0"/>
              </a:rPr>
              <a:t>Creates an “inverse” commit that undoes the changes from the specified commit</a:t>
            </a:r>
          </a:p>
          <a:p>
            <a:pPr lvl="2"/>
            <a:r>
              <a:rPr lang="en-US" sz="4000" dirty="0">
                <a:latin typeface="FreightSansLFPro" charset="0"/>
                <a:ea typeface="FreightSansLFPro" charset="0"/>
                <a:cs typeface="FreightSansLFPro" charset="0"/>
              </a:rPr>
              <a:t>You will see pending changes; committing them will undo </a:t>
            </a:r>
            <a:r>
              <a:rPr lang="en-US" sz="4000" b="1" dirty="0">
                <a:latin typeface="FreightSansLFPro" charset="0"/>
                <a:ea typeface="FreightSansLFPro" charset="0"/>
                <a:cs typeface="FreightSansLFPro" charset="0"/>
              </a:rPr>
              <a:t>just that one commit</a:t>
            </a:r>
          </a:p>
          <a:p>
            <a:pPr lvl="2"/>
            <a:endParaRPr lang="en-US" sz="2800" b="1" dirty="0">
              <a:latin typeface="FreightSansLFPro" charset="0"/>
              <a:ea typeface="FreightSansLFPro" charset="0"/>
              <a:cs typeface="FreightSansLFPro" charset="0"/>
            </a:endParaRPr>
          </a:p>
          <a:p>
            <a:pPr lvl="1"/>
            <a:r>
              <a:rPr lang="en-US" sz="5400" b="1" dirty="0">
                <a:latin typeface="Menlo" charset="0"/>
                <a:ea typeface="Menlo" charset="0"/>
                <a:cs typeface="Menlo" charset="0"/>
              </a:rPr>
              <a:t>hg reset </a:t>
            </a:r>
            <a:r>
              <a:rPr lang="en-US" sz="5400" dirty="0">
                <a:solidFill>
                  <a:schemeClr val="bg1">
                    <a:lumMod val="60000"/>
                    <a:lumOff val="40000"/>
                  </a:schemeClr>
                </a:solidFill>
                <a:latin typeface="Menlo" charset="0"/>
                <a:ea typeface="Menlo" charset="0"/>
                <a:cs typeface="Menlo" charset="0"/>
              </a:rPr>
              <a:t>HASH</a:t>
            </a:r>
          </a:p>
          <a:p>
            <a:pPr lvl="2"/>
            <a:r>
              <a:rPr lang="en-US" sz="4000" dirty="0">
                <a:latin typeface="FreightSansLFPro" charset="0"/>
                <a:ea typeface="FreightSansLFPro" charset="0"/>
                <a:cs typeface="FreightSansLFPro" charset="0"/>
              </a:rPr>
              <a:t>Moves working copy parent to specified commit </a:t>
            </a:r>
            <a:r>
              <a:rPr lang="en-US" sz="4000" b="1" dirty="0">
                <a:latin typeface="FreightSansLFPro" charset="0"/>
                <a:ea typeface="FreightSansLFPro" charset="0"/>
                <a:cs typeface="FreightSansLFPro" charset="0"/>
              </a:rPr>
              <a:t>without changing the working copy</a:t>
            </a:r>
          </a:p>
          <a:p>
            <a:pPr lvl="2"/>
            <a:r>
              <a:rPr lang="en-US" sz="4000" dirty="0">
                <a:latin typeface="FreightSansLFPro" charset="0"/>
                <a:ea typeface="FreightSansLFPro" charset="0"/>
                <a:cs typeface="FreightSansLFPro" charset="0"/>
              </a:rPr>
              <a:t>As a result, all changes since that commit will appear as pending changes</a:t>
            </a:r>
          </a:p>
        </p:txBody>
      </p:sp>
    </p:spTree>
    <p:extLst>
      <p:ext uri="{BB962C8B-B14F-4D97-AF65-F5344CB8AC3E}">
        <p14:creationId xmlns:p14="http://schemas.microsoft.com/office/powerpoint/2010/main" val="2508633335"/>
      </p:ext>
    </p:extLst>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Reset </a:t>
            </a:r>
          </a:p>
        </p:txBody>
      </p:sp>
      <p:sp>
        <p:nvSpPr>
          <p:cNvPr id="7" name="TextBox 6">
            <a:extLst>
              <a:ext uri="{FF2B5EF4-FFF2-40B4-BE49-F238E27FC236}">
                <a16:creationId xmlns:a16="http://schemas.microsoft.com/office/drawing/2014/main" id="{49930333-EB93-2F46-AE3C-33769749DD36}"/>
              </a:ext>
            </a:extLst>
          </p:cNvPr>
          <p:cNvSpPr txBox="1"/>
          <p:nvPr/>
        </p:nvSpPr>
        <p:spPr>
          <a:xfrm>
            <a:off x="317500" y="3316829"/>
            <a:ext cx="2362200" cy="1895904"/>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2 </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3</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B050"/>
                </a:solidFill>
              </a:rPr>
              <a:t>Line 4</a:t>
            </a:r>
            <a:endParaRPr kumimoji="0" lang="en-US" sz="2800" b="0" i="0" u="none" strike="noStrike" cap="none" spc="0" normalizeH="0" baseline="0" dirty="0">
              <a:ln>
                <a:noFill/>
              </a:ln>
              <a:solidFill>
                <a:srgbClr val="00B050"/>
              </a:solidFill>
              <a:effectLst/>
              <a:uFillTx/>
              <a:sym typeface="Vista Sans OT Medium"/>
            </a:endParaRPr>
          </a:p>
        </p:txBody>
      </p:sp>
      <p:sp>
        <p:nvSpPr>
          <p:cNvPr id="9" name="TextBox 8">
            <a:extLst>
              <a:ext uri="{FF2B5EF4-FFF2-40B4-BE49-F238E27FC236}">
                <a16:creationId xmlns:a16="http://schemas.microsoft.com/office/drawing/2014/main" id="{F329D7B6-0518-D14C-A9C0-D2937611D67F}"/>
              </a:ext>
            </a:extLst>
          </p:cNvPr>
          <p:cNvSpPr txBox="1"/>
          <p:nvPr/>
        </p:nvSpPr>
        <p:spPr>
          <a:xfrm>
            <a:off x="317500" y="6007456"/>
            <a:ext cx="2362200" cy="1421928"/>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2 </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B050"/>
                </a:solidFill>
                <a:effectLst/>
                <a:uFillTx/>
                <a:latin typeface="Vista Sans OT Medium"/>
                <a:ea typeface="Vista Sans OT Medium"/>
                <a:cs typeface="Vista Sans OT Medium"/>
                <a:sym typeface="Vista Sans OT Medium"/>
              </a:rPr>
              <a:t>Line 3</a:t>
            </a:r>
          </a:p>
        </p:txBody>
      </p:sp>
      <p:sp>
        <p:nvSpPr>
          <p:cNvPr id="10" name="TextBox 9">
            <a:extLst>
              <a:ext uri="{FF2B5EF4-FFF2-40B4-BE49-F238E27FC236}">
                <a16:creationId xmlns:a16="http://schemas.microsoft.com/office/drawing/2014/main" id="{A79ABBBA-FC47-3B44-96D8-505DBAD6B0D4}"/>
              </a:ext>
            </a:extLst>
          </p:cNvPr>
          <p:cNvSpPr txBox="1"/>
          <p:nvPr/>
        </p:nvSpPr>
        <p:spPr>
          <a:xfrm>
            <a:off x="381000" y="8542222"/>
            <a:ext cx="2362200" cy="947952"/>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B050"/>
                </a:solidFill>
              </a:rPr>
              <a:t>Line 2 </a:t>
            </a:r>
          </a:p>
        </p:txBody>
      </p:sp>
      <p:sp>
        <p:nvSpPr>
          <p:cNvPr id="11" name="TextBox 10">
            <a:extLst>
              <a:ext uri="{FF2B5EF4-FFF2-40B4-BE49-F238E27FC236}">
                <a16:creationId xmlns:a16="http://schemas.microsoft.com/office/drawing/2014/main" id="{708DBA34-E17D-5746-A659-EBB3F703DDD9}"/>
              </a:ext>
            </a:extLst>
          </p:cNvPr>
          <p:cNvSpPr txBox="1"/>
          <p:nvPr/>
        </p:nvSpPr>
        <p:spPr>
          <a:xfrm>
            <a:off x="317500" y="11112099"/>
            <a:ext cx="2362200" cy="473976"/>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B050"/>
                </a:solidFill>
                <a:effectLst/>
                <a:uFillTx/>
                <a:latin typeface="Vista Sans OT Medium"/>
                <a:ea typeface="Vista Sans OT Medium"/>
                <a:cs typeface="Vista Sans OT Medium"/>
                <a:sym typeface="Vista Sans OT Medium"/>
              </a:rPr>
              <a:t>Line 1</a:t>
            </a:r>
          </a:p>
        </p:txBody>
      </p:sp>
      <p:sp>
        <p:nvSpPr>
          <p:cNvPr id="12" name="TextBox 11">
            <a:extLst>
              <a:ext uri="{FF2B5EF4-FFF2-40B4-BE49-F238E27FC236}">
                <a16:creationId xmlns:a16="http://schemas.microsoft.com/office/drawing/2014/main" id="{DC1E2718-B7AF-2947-8A3A-F292620DC1D3}"/>
              </a:ext>
            </a:extLst>
          </p:cNvPr>
          <p:cNvSpPr txBox="1"/>
          <p:nvPr/>
        </p:nvSpPr>
        <p:spPr>
          <a:xfrm>
            <a:off x="8064500" y="6367483"/>
            <a:ext cx="2362200" cy="1895904"/>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1</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2 </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Line 3</a:t>
            </a:r>
          </a:p>
          <a:p>
            <a:pPr marL="0" marR="0" indent="0" algn="ctr" defTabSz="457200" rtl="0" fontAlgn="auto" latinLnBrk="1" hangingPunct="0">
              <a:lnSpc>
                <a:spcPct val="110000"/>
              </a:lnSpc>
              <a:spcBef>
                <a:spcPts val="0"/>
              </a:spcBef>
              <a:spcAft>
                <a:spcPts val="0"/>
              </a:spcAft>
              <a:buClrTx/>
              <a:buSzTx/>
              <a:buFontTx/>
              <a:buNone/>
              <a:tabLst/>
            </a:pPr>
            <a:r>
              <a:rPr lang="en-US" sz="2800" dirty="0">
                <a:solidFill>
                  <a:srgbClr val="000000"/>
                </a:solidFill>
              </a:rPr>
              <a:t>Line 4</a:t>
            </a:r>
            <a:endParaRPr kumimoji="0" lang="en-US" sz="28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13" name="Right Arrow 12">
            <a:extLst>
              <a:ext uri="{FF2B5EF4-FFF2-40B4-BE49-F238E27FC236}">
                <a16:creationId xmlns:a16="http://schemas.microsoft.com/office/drawing/2014/main" id="{959D24E9-AA59-7D4F-8077-211F177AC7D3}"/>
              </a:ext>
            </a:extLst>
          </p:cNvPr>
          <p:cNvSpPr/>
          <p:nvPr/>
        </p:nvSpPr>
        <p:spPr>
          <a:xfrm>
            <a:off x="13450916" y="6790023"/>
            <a:ext cx="2286000" cy="1333380"/>
          </a:xfrm>
          <a:prstGeom prst="rightArrow">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4" name="TextBox 13">
            <a:extLst>
              <a:ext uri="{FF2B5EF4-FFF2-40B4-BE49-F238E27FC236}">
                <a16:creationId xmlns:a16="http://schemas.microsoft.com/office/drawing/2014/main" id="{C79ADEAC-F8A6-044A-9C2D-494B3D84E555}"/>
              </a:ext>
            </a:extLst>
          </p:cNvPr>
          <p:cNvSpPr txBox="1"/>
          <p:nvPr/>
        </p:nvSpPr>
        <p:spPr>
          <a:xfrm>
            <a:off x="21513888" y="6443186"/>
            <a:ext cx="2362200" cy="1895904"/>
          </a:xfrm>
          <a:prstGeom prst="rect">
            <a:avLst/>
          </a:prstGeom>
          <a:solidFill>
            <a:schemeClr val="tx1"/>
          </a:solidFill>
          <a:ln w="12700" cap="flat">
            <a:solidFill>
              <a:srgbClr val="000000"/>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chemeClr val="bg1">
                    <a:lumMod val="50000"/>
                  </a:schemeClr>
                </a:solidFill>
                <a:effectLst/>
                <a:uFillTx/>
                <a:latin typeface="Vista Sans OT Medium"/>
                <a:ea typeface="Vista Sans OT Medium"/>
                <a:cs typeface="Vista Sans OT Medium"/>
                <a:sym typeface="Vista Sans OT Medium"/>
              </a:rPr>
              <a:t>Line1</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B050"/>
                </a:solidFill>
                <a:effectLst/>
                <a:uFillTx/>
                <a:latin typeface="Vista Sans OT Medium"/>
                <a:ea typeface="Vista Sans OT Medium"/>
                <a:cs typeface="Vista Sans OT Medium"/>
                <a:sym typeface="Vista Sans OT Medium"/>
              </a:rPr>
              <a:t>+Line 2</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dirty="0">
                <a:ln>
                  <a:noFill/>
                </a:ln>
                <a:solidFill>
                  <a:srgbClr val="00B050"/>
                </a:solidFill>
                <a:effectLst/>
                <a:uFillTx/>
                <a:latin typeface="Vista Sans OT Medium"/>
                <a:ea typeface="Vista Sans OT Medium"/>
                <a:cs typeface="Vista Sans OT Medium"/>
                <a:sym typeface="Vista Sans OT Medium"/>
              </a:rPr>
              <a:t>+</a:t>
            </a:r>
            <a:r>
              <a:rPr lang="en-US" sz="2800" dirty="0">
                <a:solidFill>
                  <a:srgbClr val="00B050"/>
                </a:solidFill>
              </a:rPr>
              <a:t>Line 3</a:t>
            </a:r>
          </a:p>
          <a:p>
            <a:pPr marL="0" marR="0" indent="0" algn="ctr" defTabSz="457200" rtl="0" fontAlgn="auto" latinLnBrk="1" hangingPunct="0">
              <a:lnSpc>
                <a:spcPct val="110000"/>
              </a:lnSpc>
              <a:spcBef>
                <a:spcPts val="0"/>
              </a:spcBef>
              <a:spcAft>
                <a:spcPts val="0"/>
              </a:spcAft>
              <a:buClrTx/>
              <a:buSzTx/>
              <a:buFontTx/>
              <a:buNone/>
              <a:tabLst/>
            </a:pPr>
            <a:r>
              <a:rPr kumimoji="0" lang="en-US" sz="2800" b="0" i="0" u="none" strike="noStrike" cap="none" spc="0" normalizeH="0" baseline="0">
                <a:ln>
                  <a:noFill/>
                </a:ln>
                <a:solidFill>
                  <a:srgbClr val="00B050"/>
                </a:solidFill>
                <a:effectLst/>
                <a:uFillTx/>
                <a:latin typeface="Vista Sans OT Medium"/>
                <a:ea typeface="Vista Sans OT Medium"/>
                <a:cs typeface="Vista Sans OT Medium"/>
                <a:sym typeface="Vista Sans OT Medium"/>
              </a:rPr>
              <a:t>+Line 4</a:t>
            </a:r>
            <a:endParaRPr kumimoji="0" lang="en-US" sz="2800" b="0" i="0" u="none" strike="noStrike" cap="none" spc="0" normalizeH="0" baseline="0" dirty="0">
              <a:ln>
                <a:noFill/>
              </a:ln>
              <a:solidFill>
                <a:srgbClr val="00B050"/>
              </a:solidFill>
              <a:effectLst/>
              <a:uFillTx/>
              <a:latin typeface="Vista Sans OT Medium"/>
              <a:ea typeface="Vista Sans OT Medium"/>
              <a:cs typeface="Vista Sans OT Medium"/>
              <a:sym typeface="Vista Sans OT Medium"/>
            </a:endParaRPr>
          </a:p>
        </p:txBody>
      </p:sp>
      <p:cxnSp>
        <p:nvCxnSpPr>
          <p:cNvPr id="20" name="Straight Connector 19">
            <a:extLst>
              <a:ext uri="{FF2B5EF4-FFF2-40B4-BE49-F238E27FC236}">
                <a16:creationId xmlns:a16="http://schemas.microsoft.com/office/drawing/2014/main" id="{D5FF4F4D-440F-FC44-BA7C-AABB9911EC95}"/>
              </a:ext>
            </a:extLst>
          </p:cNvPr>
          <p:cNvCxnSpPr>
            <a:cxnSpLocks/>
          </p:cNvCxnSpPr>
          <p:nvPr/>
        </p:nvCxnSpPr>
        <p:spPr>
          <a:xfrm flipV="1">
            <a:off x="3467100" y="4368548"/>
            <a:ext cx="0" cy="1998935"/>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cxnSp>
        <p:nvCxnSpPr>
          <p:cNvPr id="21" name="Straight Connector 20">
            <a:extLst>
              <a:ext uri="{FF2B5EF4-FFF2-40B4-BE49-F238E27FC236}">
                <a16:creationId xmlns:a16="http://schemas.microsoft.com/office/drawing/2014/main" id="{299FEE2B-B80D-DA4A-A95D-674D7E8FA6E3}"/>
              </a:ext>
            </a:extLst>
          </p:cNvPr>
          <p:cNvCxnSpPr>
            <a:cxnSpLocks/>
          </p:cNvCxnSpPr>
          <p:nvPr/>
        </p:nvCxnSpPr>
        <p:spPr>
          <a:xfrm flipV="1">
            <a:off x="3467100" y="6858000"/>
            <a:ext cx="0" cy="1718008"/>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cxnSp>
        <p:nvCxnSpPr>
          <p:cNvPr id="23" name="Straight Connector 22">
            <a:extLst>
              <a:ext uri="{FF2B5EF4-FFF2-40B4-BE49-F238E27FC236}">
                <a16:creationId xmlns:a16="http://schemas.microsoft.com/office/drawing/2014/main" id="{C5041359-2DC9-9246-89D8-A553A846FC51}"/>
              </a:ext>
            </a:extLst>
          </p:cNvPr>
          <p:cNvCxnSpPr/>
          <p:nvPr/>
        </p:nvCxnSpPr>
        <p:spPr>
          <a:xfrm flipV="1">
            <a:off x="3505200" y="9118365"/>
            <a:ext cx="0" cy="1934546"/>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sp>
        <p:nvSpPr>
          <p:cNvPr id="26" name="TextBox 25">
            <a:extLst>
              <a:ext uri="{FF2B5EF4-FFF2-40B4-BE49-F238E27FC236}">
                <a16:creationId xmlns:a16="http://schemas.microsoft.com/office/drawing/2014/main" id="{9291A6FC-AF42-1345-8935-19BBF2277B81}"/>
              </a:ext>
            </a:extLst>
          </p:cNvPr>
          <p:cNvSpPr txBox="1"/>
          <p:nvPr/>
        </p:nvSpPr>
        <p:spPr>
          <a:xfrm>
            <a:off x="4140200" y="11052911"/>
            <a:ext cx="2231035"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a:t>
            </a:r>
          </a:p>
        </p:txBody>
      </p:sp>
      <p:sp>
        <p:nvSpPr>
          <p:cNvPr id="27" name="TextBox 26">
            <a:extLst>
              <a:ext uri="{FF2B5EF4-FFF2-40B4-BE49-F238E27FC236}">
                <a16:creationId xmlns:a16="http://schemas.microsoft.com/office/drawing/2014/main" id="{F7E2CD80-220D-7D41-8663-FF881B78E184}"/>
              </a:ext>
            </a:extLst>
          </p:cNvPr>
          <p:cNvSpPr txBox="1"/>
          <p:nvPr/>
        </p:nvSpPr>
        <p:spPr>
          <a:xfrm>
            <a:off x="4152798" y="8542222"/>
            <a:ext cx="2231035"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t>
            </a:r>
            <a:r>
              <a:rPr lang="en-US" sz="4000" dirty="0">
                <a:solidFill>
                  <a:srgbClr val="000000"/>
                </a:solidFill>
              </a:rPr>
              <a:t>B</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28" name="TextBox 27">
            <a:extLst>
              <a:ext uri="{FF2B5EF4-FFF2-40B4-BE49-F238E27FC236}">
                <a16:creationId xmlns:a16="http://schemas.microsoft.com/office/drawing/2014/main" id="{A41BB89A-AB62-714A-BFDA-77696498DCB7}"/>
              </a:ext>
            </a:extLst>
          </p:cNvPr>
          <p:cNvSpPr txBox="1"/>
          <p:nvPr/>
        </p:nvSpPr>
        <p:spPr>
          <a:xfrm>
            <a:off x="4254500" y="6282727"/>
            <a:ext cx="2231035"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C</a:t>
            </a:r>
          </a:p>
        </p:txBody>
      </p:sp>
      <p:sp>
        <p:nvSpPr>
          <p:cNvPr id="29" name="TextBox 28">
            <a:extLst>
              <a:ext uri="{FF2B5EF4-FFF2-40B4-BE49-F238E27FC236}">
                <a16:creationId xmlns:a16="http://schemas.microsoft.com/office/drawing/2014/main" id="{7554A3D5-C78A-9647-AF47-B8CCE7E0CC10}"/>
              </a:ext>
            </a:extLst>
          </p:cNvPr>
          <p:cNvSpPr txBox="1"/>
          <p:nvPr/>
        </p:nvSpPr>
        <p:spPr>
          <a:xfrm>
            <a:off x="3505200" y="3948132"/>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1"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t>
            </a:r>
            <a:r>
              <a:rPr lang="en-US" sz="4000" b="1" dirty="0">
                <a:solidFill>
                  <a:srgbClr val="000000"/>
                </a:solidFill>
              </a:rPr>
              <a:t>D </a:t>
            </a:r>
            <a:endParaRPr kumimoji="0" lang="en-US" sz="4000" b="1"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0" name="TextBox 29">
            <a:extLst>
              <a:ext uri="{FF2B5EF4-FFF2-40B4-BE49-F238E27FC236}">
                <a16:creationId xmlns:a16="http://schemas.microsoft.com/office/drawing/2014/main" id="{15B1894E-6C31-0646-8937-1083F0E2F4DA}"/>
              </a:ext>
            </a:extLst>
          </p:cNvPr>
          <p:cNvSpPr txBox="1"/>
          <p:nvPr/>
        </p:nvSpPr>
        <p:spPr>
          <a:xfrm>
            <a:off x="11531598" y="5405284"/>
            <a:ext cx="6124636"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chemeClr val="accent6">
                    <a:lumMod val="50000"/>
                  </a:schemeClr>
                </a:solidFill>
              </a:rPr>
              <a:t>$hg reset–r </a:t>
            </a:r>
            <a:r>
              <a:rPr lang="en-US" sz="4000" dirty="0" err="1">
                <a:solidFill>
                  <a:schemeClr val="accent6">
                    <a:lumMod val="50000"/>
                  </a:schemeClr>
                </a:solidFill>
              </a:rPr>
              <a:t>CommitA</a:t>
            </a:r>
            <a:r>
              <a:rPr lang="en-US" sz="4000" dirty="0">
                <a:solidFill>
                  <a:schemeClr val="accent6">
                    <a:lumMod val="50000"/>
                  </a:schemeClr>
                </a:solidFill>
              </a:rPr>
              <a:t> </a:t>
            </a:r>
            <a:endParaRPr kumimoji="0" lang="en-US" sz="4000" b="0" i="0" u="none" strike="noStrike" cap="none" spc="0" normalizeH="0" baseline="0" dirty="0">
              <a:ln>
                <a:noFill/>
              </a:ln>
              <a:solidFill>
                <a:schemeClr val="accent6">
                  <a:lumMod val="50000"/>
                </a:schemeClr>
              </a:solidFill>
              <a:effectLst/>
              <a:uFillTx/>
              <a:sym typeface="Vista Sans OT Medium"/>
            </a:endParaRPr>
          </a:p>
        </p:txBody>
      </p:sp>
      <p:sp>
        <p:nvSpPr>
          <p:cNvPr id="31" name="TextBox 30">
            <a:extLst>
              <a:ext uri="{FF2B5EF4-FFF2-40B4-BE49-F238E27FC236}">
                <a16:creationId xmlns:a16="http://schemas.microsoft.com/office/drawing/2014/main" id="{D34EA696-05AA-B549-BF33-91ECFED628D0}"/>
              </a:ext>
            </a:extLst>
          </p:cNvPr>
          <p:cNvSpPr txBox="1"/>
          <p:nvPr/>
        </p:nvSpPr>
        <p:spPr>
          <a:xfrm>
            <a:off x="20815203" y="5576257"/>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Working Copy</a:t>
            </a:r>
          </a:p>
        </p:txBody>
      </p:sp>
      <p:sp>
        <p:nvSpPr>
          <p:cNvPr id="32" name="TextBox 31">
            <a:extLst>
              <a:ext uri="{FF2B5EF4-FFF2-40B4-BE49-F238E27FC236}">
                <a16:creationId xmlns:a16="http://schemas.microsoft.com/office/drawing/2014/main" id="{E46E852E-A332-C64E-970C-D50EEC3D5E61}"/>
              </a:ext>
            </a:extLst>
          </p:cNvPr>
          <p:cNvSpPr txBox="1"/>
          <p:nvPr/>
        </p:nvSpPr>
        <p:spPr>
          <a:xfrm>
            <a:off x="7613601" y="5343360"/>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Working Copy</a:t>
            </a:r>
          </a:p>
        </p:txBody>
      </p:sp>
      <p:sp>
        <p:nvSpPr>
          <p:cNvPr id="33" name="TextBox 32">
            <a:extLst>
              <a:ext uri="{FF2B5EF4-FFF2-40B4-BE49-F238E27FC236}">
                <a16:creationId xmlns:a16="http://schemas.microsoft.com/office/drawing/2014/main" id="{BB0C8BF8-15CE-384D-9A03-4E55CA43F953}"/>
              </a:ext>
            </a:extLst>
          </p:cNvPr>
          <p:cNvSpPr txBox="1"/>
          <p:nvPr/>
        </p:nvSpPr>
        <p:spPr>
          <a:xfrm>
            <a:off x="7461201" y="8339090"/>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4" name="TextBox 33">
            <a:extLst>
              <a:ext uri="{FF2B5EF4-FFF2-40B4-BE49-F238E27FC236}">
                <a16:creationId xmlns:a16="http://schemas.microsoft.com/office/drawing/2014/main" id="{A9D0EA03-0703-EB40-98A9-2A818ECA3B4A}"/>
              </a:ext>
            </a:extLst>
          </p:cNvPr>
          <p:cNvSpPr txBox="1"/>
          <p:nvPr/>
        </p:nvSpPr>
        <p:spPr>
          <a:xfrm>
            <a:off x="-419197" y="11694781"/>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5" name="TextBox 34">
            <a:extLst>
              <a:ext uri="{FF2B5EF4-FFF2-40B4-BE49-F238E27FC236}">
                <a16:creationId xmlns:a16="http://schemas.microsoft.com/office/drawing/2014/main" id="{4609B7D6-5AD9-FA45-B961-1F2D4B7F3147}"/>
              </a:ext>
            </a:extLst>
          </p:cNvPr>
          <p:cNvSpPr txBox="1"/>
          <p:nvPr/>
        </p:nvSpPr>
        <p:spPr>
          <a:xfrm>
            <a:off x="-342996" y="9633991"/>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6" name="TextBox 35">
            <a:extLst>
              <a:ext uri="{FF2B5EF4-FFF2-40B4-BE49-F238E27FC236}">
                <a16:creationId xmlns:a16="http://schemas.microsoft.com/office/drawing/2014/main" id="{9FC1B255-2306-DB4D-887E-421F430F0287}"/>
              </a:ext>
            </a:extLst>
          </p:cNvPr>
          <p:cNvSpPr txBox="1"/>
          <p:nvPr/>
        </p:nvSpPr>
        <p:spPr>
          <a:xfrm>
            <a:off x="-342997" y="7502710"/>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37" name="TextBox 36">
            <a:extLst>
              <a:ext uri="{FF2B5EF4-FFF2-40B4-BE49-F238E27FC236}">
                <a16:creationId xmlns:a16="http://schemas.microsoft.com/office/drawing/2014/main" id="{25011F46-2C74-E849-B9D7-4ED26EDF5BAA}"/>
              </a:ext>
            </a:extLst>
          </p:cNvPr>
          <p:cNvSpPr txBox="1"/>
          <p:nvPr/>
        </p:nvSpPr>
        <p:spPr>
          <a:xfrm>
            <a:off x="-390548" y="5242619"/>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44" name="TextBox 43">
            <a:extLst>
              <a:ext uri="{FF2B5EF4-FFF2-40B4-BE49-F238E27FC236}">
                <a16:creationId xmlns:a16="http://schemas.microsoft.com/office/drawing/2014/main" id="{E6341266-9C44-E544-A548-3836B4AAD30B}"/>
              </a:ext>
            </a:extLst>
          </p:cNvPr>
          <p:cNvSpPr txBox="1"/>
          <p:nvPr/>
        </p:nvSpPr>
        <p:spPr>
          <a:xfrm>
            <a:off x="18074238" y="11192477"/>
            <a:ext cx="2971983"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1"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 </a:t>
            </a:r>
          </a:p>
        </p:txBody>
      </p:sp>
      <p:sp>
        <p:nvSpPr>
          <p:cNvPr id="51" name="TextBox 50">
            <a:extLst>
              <a:ext uri="{FF2B5EF4-FFF2-40B4-BE49-F238E27FC236}">
                <a16:creationId xmlns:a16="http://schemas.microsoft.com/office/drawing/2014/main" id="{E11FF19C-27C1-1744-97E3-F92AF2FD2BC4}"/>
              </a:ext>
            </a:extLst>
          </p:cNvPr>
          <p:cNvSpPr txBox="1"/>
          <p:nvPr/>
        </p:nvSpPr>
        <p:spPr>
          <a:xfrm>
            <a:off x="21075601" y="8593394"/>
            <a:ext cx="3568797"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dirty="0">
                <a:solidFill>
                  <a:srgbClr val="000000"/>
                </a:solidFill>
              </a:rPr>
              <a:t>file1</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cxnSp>
        <p:nvCxnSpPr>
          <p:cNvPr id="41" name="Straight Connector 40">
            <a:extLst>
              <a:ext uri="{FF2B5EF4-FFF2-40B4-BE49-F238E27FC236}">
                <a16:creationId xmlns:a16="http://schemas.microsoft.com/office/drawing/2014/main" id="{9A485CBA-D4EC-FE4D-B53B-1592635C5C13}"/>
              </a:ext>
            </a:extLst>
          </p:cNvPr>
          <p:cNvCxnSpPr/>
          <p:nvPr/>
        </p:nvCxnSpPr>
        <p:spPr>
          <a:xfrm flipV="1">
            <a:off x="3467100" y="11694781"/>
            <a:ext cx="0" cy="1934546"/>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cxnSp>
        <p:nvCxnSpPr>
          <p:cNvPr id="42" name="Straight Connector 41">
            <a:extLst>
              <a:ext uri="{FF2B5EF4-FFF2-40B4-BE49-F238E27FC236}">
                <a16:creationId xmlns:a16="http://schemas.microsoft.com/office/drawing/2014/main" id="{265E82ED-68D6-3A48-9854-22FB1A8ADD3B}"/>
              </a:ext>
            </a:extLst>
          </p:cNvPr>
          <p:cNvCxnSpPr>
            <a:cxnSpLocks/>
          </p:cNvCxnSpPr>
          <p:nvPr/>
        </p:nvCxnSpPr>
        <p:spPr>
          <a:xfrm flipV="1">
            <a:off x="17574923" y="11781454"/>
            <a:ext cx="0" cy="1934546"/>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sp>
        <p:nvSpPr>
          <p:cNvPr id="53" name="Oval 52">
            <a:extLst>
              <a:ext uri="{FF2B5EF4-FFF2-40B4-BE49-F238E27FC236}">
                <a16:creationId xmlns:a16="http://schemas.microsoft.com/office/drawing/2014/main" id="{2F32E9D5-2D34-874B-BBA7-2EC104FE819C}"/>
              </a:ext>
            </a:extLst>
          </p:cNvPr>
          <p:cNvSpPr/>
          <p:nvPr/>
        </p:nvSpPr>
        <p:spPr>
          <a:xfrm>
            <a:off x="3149600" y="11040331"/>
            <a:ext cx="635000" cy="592352"/>
          </a:xfrm>
          <a:prstGeom prst="ellipse">
            <a:avLst/>
          </a:prstGeom>
          <a:noFill/>
          <a:ln w="76200" cap="flat">
            <a:solidFill>
              <a:schemeClr val="accent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54" name="Oval 53">
            <a:extLst>
              <a:ext uri="{FF2B5EF4-FFF2-40B4-BE49-F238E27FC236}">
                <a16:creationId xmlns:a16="http://schemas.microsoft.com/office/drawing/2014/main" id="{AD2A0B23-28EF-EA44-9E15-D2BAF2B151ED}"/>
              </a:ext>
            </a:extLst>
          </p:cNvPr>
          <p:cNvSpPr/>
          <p:nvPr/>
        </p:nvSpPr>
        <p:spPr>
          <a:xfrm>
            <a:off x="3175000" y="8608583"/>
            <a:ext cx="635000" cy="592352"/>
          </a:xfrm>
          <a:prstGeom prst="ellipse">
            <a:avLst/>
          </a:prstGeom>
          <a:noFill/>
          <a:ln w="76200" cap="flat">
            <a:solidFill>
              <a:schemeClr val="accent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55" name="Oval 54">
            <a:extLst>
              <a:ext uri="{FF2B5EF4-FFF2-40B4-BE49-F238E27FC236}">
                <a16:creationId xmlns:a16="http://schemas.microsoft.com/office/drawing/2014/main" id="{11881FAA-D672-4D41-AE0E-B7452C906C90}"/>
              </a:ext>
            </a:extLst>
          </p:cNvPr>
          <p:cNvSpPr/>
          <p:nvPr/>
        </p:nvSpPr>
        <p:spPr>
          <a:xfrm>
            <a:off x="3147518" y="6361193"/>
            <a:ext cx="635000" cy="592352"/>
          </a:xfrm>
          <a:prstGeom prst="ellipse">
            <a:avLst/>
          </a:prstGeom>
          <a:noFill/>
          <a:ln w="76200" cap="flat">
            <a:solidFill>
              <a:schemeClr val="accent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56" name="Rectangle 55">
            <a:extLst>
              <a:ext uri="{FF2B5EF4-FFF2-40B4-BE49-F238E27FC236}">
                <a16:creationId xmlns:a16="http://schemas.microsoft.com/office/drawing/2014/main" id="{E6D178E7-F62A-AC48-BBCC-FC2F3AA28A48}"/>
              </a:ext>
            </a:extLst>
          </p:cNvPr>
          <p:cNvSpPr>
            <a:spLocks noChangeAspect="1"/>
          </p:cNvSpPr>
          <p:nvPr/>
        </p:nvSpPr>
        <p:spPr>
          <a:xfrm>
            <a:off x="2909459" y="3648029"/>
            <a:ext cx="1115282" cy="1041182"/>
          </a:xfrm>
          <a:prstGeom prst="rect">
            <a:avLst/>
          </a:prstGeom>
          <a:noFill/>
        </p:spPr>
        <p:txBody>
          <a:bodyPr wrap="square" lIns="91440" tIns="45720" rIns="91440" bIns="45720">
            <a:spAutoFit/>
          </a:bodyPr>
          <a:lstStyle/>
          <a:p>
            <a:pPr algn="ctr"/>
            <a:r>
              <a:rPr lang="en-US" sz="6000" b="0" cap="none" spc="0" dirty="0">
                <a:ln w="0"/>
                <a:solidFill>
                  <a:schemeClr val="accent1"/>
                </a:solidFill>
                <a:effectLst>
                  <a:outerShdw blurRad="38100" dist="25400" dir="5400000" algn="ctr" rotWithShape="0">
                    <a:srgbClr val="6E747A">
                      <a:alpha val="43000"/>
                    </a:srgbClr>
                  </a:outerShdw>
                </a:effectLst>
              </a:rPr>
              <a:t>@</a:t>
            </a:r>
          </a:p>
        </p:txBody>
      </p:sp>
      <p:sp>
        <p:nvSpPr>
          <p:cNvPr id="57" name="Rectangle 56">
            <a:extLst>
              <a:ext uri="{FF2B5EF4-FFF2-40B4-BE49-F238E27FC236}">
                <a16:creationId xmlns:a16="http://schemas.microsoft.com/office/drawing/2014/main" id="{CAEB1054-27A4-5A4F-A422-9C162195E957}"/>
              </a:ext>
            </a:extLst>
          </p:cNvPr>
          <p:cNvSpPr>
            <a:spLocks noChangeAspect="1"/>
          </p:cNvSpPr>
          <p:nvPr/>
        </p:nvSpPr>
        <p:spPr>
          <a:xfrm>
            <a:off x="16987590" y="11010440"/>
            <a:ext cx="1115282" cy="1041182"/>
          </a:xfrm>
          <a:prstGeom prst="rect">
            <a:avLst/>
          </a:prstGeom>
          <a:noFill/>
        </p:spPr>
        <p:txBody>
          <a:bodyPr wrap="square" lIns="91440" tIns="45720" rIns="91440" bIns="45720">
            <a:spAutoFit/>
          </a:bodyPr>
          <a:lstStyle/>
          <a:p>
            <a:pPr algn="ctr"/>
            <a:r>
              <a:rPr lang="en-US" sz="6000" b="0" cap="none" spc="0" dirty="0">
                <a:ln w="0"/>
                <a:solidFill>
                  <a:schemeClr val="accent1"/>
                </a:solidFill>
                <a:effectLst>
                  <a:outerShdw blurRad="38100" dist="25400" dir="5400000" algn="ctr" rotWithShape="0">
                    <a:srgbClr val="6E747A">
                      <a:alpha val="43000"/>
                    </a:srgbClr>
                  </a:outerShdw>
                </a:effectLst>
              </a:rPr>
              <a:t>@</a:t>
            </a:r>
          </a:p>
        </p:txBody>
      </p:sp>
      <p:sp>
        <p:nvSpPr>
          <p:cNvPr id="58" name="Rectangle 57">
            <a:extLst>
              <a:ext uri="{FF2B5EF4-FFF2-40B4-BE49-F238E27FC236}">
                <a16:creationId xmlns:a16="http://schemas.microsoft.com/office/drawing/2014/main" id="{19A60762-E985-DE48-A5C4-9078CFDD20D5}"/>
              </a:ext>
            </a:extLst>
          </p:cNvPr>
          <p:cNvSpPr>
            <a:spLocks noChangeAspect="1"/>
          </p:cNvSpPr>
          <p:nvPr/>
        </p:nvSpPr>
        <p:spPr>
          <a:xfrm>
            <a:off x="16958956" y="8546416"/>
            <a:ext cx="1115282" cy="1041182"/>
          </a:xfrm>
          <a:prstGeom prst="rect">
            <a:avLst/>
          </a:prstGeom>
          <a:noFill/>
        </p:spPr>
        <p:txBody>
          <a:bodyPr wrap="square" lIns="91440" tIns="45720" rIns="91440" bIns="45720">
            <a:spAutoFit/>
          </a:bodyPr>
          <a:lstStyle/>
          <a:p>
            <a:pPr algn="ctr"/>
            <a:r>
              <a:rPr lang="en-US" sz="6000" b="0" cap="none" spc="0" dirty="0">
                <a:ln w="0"/>
                <a:solidFill>
                  <a:schemeClr val="accent1"/>
                </a:solidFill>
                <a:effectLst>
                  <a:outerShdw blurRad="38100" dist="25400" dir="5400000" algn="ctr" rotWithShape="0">
                    <a:srgbClr val="6E747A">
                      <a:alpha val="43000"/>
                    </a:srgbClr>
                  </a:outerShdw>
                </a:effectLst>
              </a:rPr>
              <a:t>x</a:t>
            </a:r>
          </a:p>
        </p:txBody>
      </p:sp>
      <p:sp>
        <p:nvSpPr>
          <p:cNvPr id="59" name="Rectangle 58">
            <a:extLst>
              <a:ext uri="{FF2B5EF4-FFF2-40B4-BE49-F238E27FC236}">
                <a16:creationId xmlns:a16="http://schemas.microsoft.com/office/drawing/2014/main" id="{62099752-10A8-1549-AF1A-49F2E4552EB9}"/>
              </a:ext>
            </a:extLst>
          </p:cNvPr>
          <p:cNvSpPr>
            <a:spLocks noChangeAspect="1"/>
          </p:cNvSpPr>
          <p:nvPr/>
        </p:nvSpPr>
        <p:spPr>
          <a:xfrm>
            <a:off x="16994716" y="6503742"/>
            <a:ext cx="1115282" cy="1041182"/>
          </a:xfrm>
          <a:prstGeom prst="rect">
            <a:avLst/>
          </a:prstGeom>
          <a:noFill/>
        </p:spPr>
        <p:txBody>
          <a:bodyPr wrap="square" lIns="91440" tIns="45720" rIns="91440" bIns="45720">
            <a:spAutoFit/>
          </a:bodyPr>
          <a:lstStyle/>
          <a:p>
            <a:pPr algn="ctr"/>
            <a:r>
              <a:rPr lang="en-US" sz="6000" b="0" cap="none" spc="0" dirty="0">
                <a:ln w="0"/>
                <a:solidFill>
                  <a:schemeClr val="accent1"/>
                </a:solidFill>
                <a:effectLst>
                  <a:outerShdw blurRad="38100" dist="25400" dir="5400000" algn="ctr" rotWithShape="0">
                    <a:srgbClr val="6E747A">
                      <a:alpha val="43000"/>
                    </a:srgbClr>
                  </a:outerShdw>
                </a:effectLst>
              </a:rPr>
              <a:t>x</a:t>
            </a:r>
          </a:p>
        </p:txBody>
      </p:sp>
      <p:sp>
        <p:nvSpPr>
          <p:cNvPr id="60" name="Rectangle 59">
            <a:extLst>
              <a:ext uri="{FF2B5EF4-FFF2-40B4-BE49-F238E27FC236}">
                <a16:creationId xmlns:a16="http://schemas.microsoft.com/office/drawing/2014/main" id="{01FCF694-A9D4-4B43-90B1-713A19A93589}"/>
              </a:ext>
            </a:extLst>
          </p:cNvPr>
          <p:cNvSpPr>
            <a:spLocks noChangeAspect="1"/>
          </p:cNvSpPr>
          <p:nvPr/>
        </p:nvSpPr>
        <p:spPr>
          <a:xfrm>
            <a:off x="17017282" y="4230548"/>
            <a:ext cx="1115282" cy="1041182"/>
          </a:xfrm>
          <a:prstGeom prst="rect">
            <a:avLst/>
          </a:prstGeom>
          <a:noFill/>
        </p:spPr>
        <p:txBody>
          <a:bodyPr wrap="square" lIns="91440" tIns="45720" rIns="91440" bIns="45720">
            <a:spAutoFit/>
          </a:bodyPr>
          <a:lstStyle/>
          <a:p>
            <a:pPr algn="ctr"/>
            <a:r>
              <a:rPr lang="en-US" sz="6000" b="0" cap="none" spc="0" dirty="0">
                <a:ln w="0"/>
                <a:solidFill>
                  <a:schemeClr val="accent1"/>
                </a:solidFill>
                <a:effectLst>
                  <a:outerShdw blurRad="38100" dist="25400" dir="5400000" algn="ctr" rotWithShape="0">
                    <a:srgbClr val="6E747A">
                      <a:alpha val="43000"/>
                    </a:srgbClr>
                  </a:outerShdw>
                </a:effectLst>
              </a:rPr>
              <a:t>x</a:t>
            </a:r>
          </a:p>
        </p:txBody>
      </p:sp>
      <p:sp>
        <p:nvSpPr>
          <p:cNvPr id="61" name="TextBox 60">
            <a:extLst>
              <a:ext uri="{FF2B5EF4-FFF2-40B4-BE49-F238E27FC236}">
                <a16:creationId xmlns:a16="http://schemas.microsoft.com/office/drawing/2014/main" id="{99016BF5-F688-1947-95BB-DEB2EE68816D}"/>
              </a:ext>
            </a:extLst>
          </p:cNvPr>
          <p:cNvSpPr txBox="1"/>
          <p:nvPr/>
        </p:nvSpPr>
        <p:spPr>
          <a:xfrm>
            <a:off x="18459402" y="8794388"/>
            <a:ext cx="2231035"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t>
            </a:r>
            <a:r>
              <a:rPr lang="en-US" sz="4000" dirty="0">
                <a:solidFill>
                  <a:srgbClr val="000000"/>
                </a:solidFill>
              </a:rPr>
              <a:t>B</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sp>
        <p:nvSpPr>
          <p:cNvPr id="62" name="TextBox 61">
            <a:extLst>
              <a:ext uri="{FF2B5EF4-FFF2-40B4-BE49-F238E27FC236}">
                <a16:creationId xmlns:a16="http://schemas.microsoft.com/office/drawing/2014/main" id="{545CE7C2-E553-704F-B307-BD631B48DA7C}"/>
              </a:ext>
            </a:extLst>
          </p:cNvPr>
          <p:cNvSpPr txBox="1"/>
          <p:nvPr/>
        </p:nvSpPr>
        <p:spPr>
          <a:xfrm>
            <a:off x="18280089" y="6868627"/>
            <a:ext cx="2231035"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C</a:t>
            </a:r>
          </a:p>
        </p:txBody>
      </p:sp>
      <p:sp>
        <p:nvSpPr>
          <p:cNvPr id="64" name="TextBox 63">
            <a:extLst>
              <a:ext uri="{FF2B5EF4-FFF2-40B4-BE49-F238E27FC236}">
                <a16:creationId xmlns:a16="http://schemas.microsoft.com/office/drawing/2014/main" id="{553959EA-FDBD-4D4F-825E-A87E0AB2CBFD}"/>
              </a:ext>
            </a:extLst>
          </p:cNvPr>
          <p:cNvSpPr txBox="1"/>
          <p:nvPr/>
        </p:nvSpPr>
        <p:spPr>
          <a:xfrm>
            <a:off x="18074238" y="4535622"/>
            <a:ext cx="2642854"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rPr>
              <a:t>Commit </a:t>
            </a:r>
            <a:r>
              <a:rPr lang="en-US" sz="4000" dirty="0">
                <a:solidFill>
                  <a:srgbClr val="000000"/>
                </a:solidFill>
              </a:rPr>
              <a:t>D</a:t>
            </a:r>
            <a:endParaRPr kumimoji="0" lang="en-US" sz="4000" b="0" i="0" u="none" strike="noStrike" cap="none" spc="0" normalizeH="0" baseline="0" dirty="0">
              <a:ln>
                <a:noFill/>
              </a:ln>
              <a:solidFill>
                <a:srgbClr val="000000"/>
              </a:solidFill>
              <a:effectLst/>
              <a:uFillTx/>
              <a:latin typeface="Vista Sans OT Medium"/>
              <a:ea typeface="Vista Sans OT Medium"/>
              <a:cs typeface="Vista Sans OT Medium"/>
              <a:sym typeface="Vista Sans OT Medium"/>
            </a:endParaRPr>
          </a:p>
        </p:txBody>
      </p:sp>
      <p:cxnSp>
        <p:nvCxnSpPr>
          <p:cNvPr id="65" name="Straight Connector 64">
            <a:extLst>
              <a:ext uri="{FF2B5EF4-FFF2-40B4-BE49-F238E27FC236}">
                <a16:creationId xmlns:a16="http://schemas.microsoft.com/office/drawing/2014/main" id="{BFEF4632-9F0E-344D-A619-84403D3B0A36}"/>
              </a:ext>
            </a:extLst>
          </p:cNvPr>
          <p:cNvCxnSpPr/>
          <p:nvPr/>
        </p:nvCxnSpPr>
        <p:spPr>
          <a:xfrm flipV="1">
            <a:off x="17545231" y="9343826"/>
            <a:ext cx="0" cy="1934546"/>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cxnSp>
        <p:nvCxnSpPr>
          <p:cNvPr id="66" name="Straight Connector 65">
            <a:extLst>
              <a:ext uri="{FF2B5EF4-FFF2-40B4-BE49-F238E27FC236}">
                <a16:creationId xmlns:a16="http://schemas.microsoft.com/office/drawing/2014/main" id="{2D823102-3D6C-F34F-8F5F-8718AD8FEEAC}"/>
              </a:ext>
            </a:extLst>
          </p:cNvPr>
          <p:cNvCxnSpPr>
            <a:cxnSpLocks/>
          </p:cNvCxnSpPr>
          <p:nvPr/>
        </p:nvCxnSpPr>
        <p:spPr>
          <a:xfrm flipV="1">
            <a:off x="17574923" y="7315435"/>
            <a:ext cx="0" cy="1718008"/>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cxnSp>
        <p:nvCxnSpPr>
          <p:cNvPr id="67" name="Straight Connector 66">
            <a:extLst>
              <a:ext uri="{FF2B5EF4-FFF2-40B4-BE49-F238E27FC236}">
                <a16:creationId xmlns:a16="http://schemas.microsoft.com/office/drawing/2014/main" id="{2687D5EA-E6EC-984E-AB3A-BCFAF5AB64B8}"/>
              </a:ext>
            </a:extLst>
          </p:cNvPr>
          <p:cNvCxnSpPr>
            <a:cxnSpLocks/>
          </p:cNvCxnSpPr>
          <p:nvPr/>
        </p:nvCxnSpPr>
        <p:spPr>
          <a:xfrm flipV="1">
            <a:off x="17574923" y="5212733"/>
            <a:ext cx="0" cy="1718008"/>
          </a:xfrm>
          <a:prstGeom prst="line">
            <a:avLst/>
          </a:prstGeom>
          <a:no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477773926"/>
      </p:ext>
    </p:extLst>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Commit Cloud</a:t>
            </a:r>
          </a:p>
        </p:txBody>
      </p:sp>
      <p:sp>
        <p:nvSpPr>
          <p:cNvPr id="3" name="Text Placeholder 2"/>
          <p:cNvSpPr>
            <a:spLocks noGrp="1"/>
          </p:cNvSpPr>
          <p:nvPr>
            <p:ph type="body" sz="quarter" idx="11"/>
          </p:nvPr>
        </p:nvSpPr>
        <p:spPr>
          <a:xfrm>
            <a:off x="1524000" y="3111500"/>
            <a:ext cx="21866352" cy="9525000"/>
          </a:xfrm>
        </p:spPr>
        <p:txBody>
          <a:bodyPr/>
          <a:lstStyle/>
          <a:p>
            <a:pPr lvl="1">
              <a:lnSpc>
                <a:spcPct val="150000"/>
              </a:lnSpc>
            </a:pPr>
            <a:r>
              <a:rPr lang="en-US" sz="5400" b="1" dirty="0"/>
              <a:t>⛅️ Commit Cloud </a:t>
            </a:r>
            <a:r>
              <a:rPr lang="en-US" sz="5400" dirty="0"/>
              <a:t>is a system that backs up commits to the cloud</a:t>
            </a:r>
          </a:p>
          <a:p>
            <a:pPr lvl="1">
              <a:lnSpc>
                <a:spcPct val="150000"/>
              </a:lnSpc>
            </a:pPr>
            <a:r>
              <a:rPr lang="en-US" sz="5400" dirty="0"/>
              <a:t>Get started with </a:t>
            </a:r>
            <a:r>
              <a:rPr lang="en-US" sz="4400" b="1" dirty="0">
                <a:latin typeface="Menlo" charset="0"/>
                <a:ea typeface="Menlo" charset="0"/>
                <a:cs typeface="Menlo" charset="0"/>
              </a:rPr>
              <a:t>hg cloud join </a:t>
            </a:r>
            <a:r>
              <a:rPr lang="en-US" sz="4400" dirty="0">
                <a:latin typeface="Menlo" charset="0"/>
                <a:ea typeface="Menlo" charset="0"/>
                <a:cs typeface="Menlo" charset="0"/>
              </a:rPr>
              <a:t>(run automatically with </a:t>
            </a:r>
            <a:r>
              <a:rPr lang="en-US" sz="4400" dirty="0" err="1">
                <a:latin typeface="Menlo" charset="0"/>
                <a:ea typeface="Menlo" charset="0"/>
                <a:cs typeface="Menlo" charset="0"/>
              </a:rPr>
              <a:t>fbclone</a:t>
            </a:r>
            <a:r>
              <a:rPr lang="en-US" sz="4400" dirty="0">
                <a:latin typeface="Menlo" charset="0"/>
                <a:ea typeface="Menlo" charset="0"/>
                <a:cs typeface="Menlo" charset="0"/>
              </a:rPr>
              <a:t>)</a:t>
            </a:r>
          </a:p>
          <a:p>
            <a:pPr>
              <a:lnSpc>
                <a:spcPct val="150000"/>
              </a:lnSpc>
            </a:pPr>
            <a:r>
              <a:rPr lang="en-US" sz="5400" dirty="0"/>
              <a:t>Commits (and bookmarks) automatically synced across machines</a:t>
            </a:r>
          </a:p>
          <a:p>
            <a:pPr lvl="2">
              <a:lnSpc>
                <a:spcPct val="150000"/>
              </a:lnSpc>
            </a:pPr>
            <a:r>
              <a:rPr lang="en-US" sz="4800" dirty="0"/>
              <a:t>Use </a:t>
            </a:r>
            <a:r>
              <a:rPr lang="en-US" sz="4000" b="1" dirty="0">
                <a:latin typeface="Menlo" charset="0"/>
                <a:ea typeface="Menlo" charset="0"/>
                <a:cs typeface="Menlo" charset="0"/>
              </a:rPr>
              <a:t>hg cloud sync</a:t>
            </a:r>
            <a:r>
              <a:rPr lang="en-US" sz="4800" dirty="0"/>
              <a:t> to force a sync</a:t>
            </a:r>
            <a:endParaRPr lang="en-US" sz="5400" dirty="0"/>
          </a:p>
          <a:p>
            <a:pPr lvl="1">
              <a:lnSpc>
                <a:spcPct val="150000"/>
              </a:lnSpc>
            </a:pPr>
            <a:r>
              <a:rPr lang="en-US" sz="5400" dirty="0"/>
              <a:t>See </a:t>
            </a:r>
            <a:r>
              <a:rPr lang="en-US" sz="5400" b="1" dirty="0" err="1"/>
              <a:t>fburl.com</a:t>
            </a:r>
            <a:r>
              <a:rPr lang="en-US" sz="5400" b="1" dirty="0"/>
              <a:t>/</a:t>
            </a:r>
            <a:r>
              <a:rPr lang="en-US" sz="5400" b="1" dirty="0" err="1"/>
              <a:t>commitcloud</a:t>
            </a:r>
            <a:r>
              <a:rPr lang="en-US" sz="5400" dirty="0"/>
              <a:t> for details!</a:t>
            </a:r>
            <a:endParaRPr lang="en-US" sz="4200" b="1" dirty="0">
              <a:latin typeface="Menlo" charset="0"/>
              <a:ea typeface="Menlo" charset="0"/>
              <a:cs typeface="Menlo" charset="0"/>
            </a:endParaRPr>
          </a:p>
        </p:txBody>
      </p:sp>
      <p:sp>
        <p:nvSpPr>
          <p:cNvPr id="4" name="TextBox 3">
            <a:extLst>
              <a:ext uri="{FF2B5EF4-FFF2-40B4-BE49-F238E27FC236}">
                <a16:creationId xmlns:a16="http://schemas.microsoft.com/office/drawing/2014/main" id="{BA4F0D2E-5791-7F47-9CC5-FFCBB044BE27}"/>
              </a:ext>
            </a:extLst>
          </p:cNvPr>
          <p:cNvSpPr txBox="1"/>
          <p:nvPr/>
        </p:nvSpPr>
        <p:spPr>
          <a:xfrm>
            <a:off x="1994261" y="12297946"/>
            <a:ext cx="13271863" cy="677108"/>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4000" b="1" dirty="0">
                <a:solidFill>
                  <a:schemeClr val="bg1"/>
                </a:solidFill>
                <a:latin typeface="FreightSansLFPro SmBd" panose="02000506030000020004" pitchFamily="2" charset="77"/>
                <a:ea typeface="+mj-ea"/>
                <a:cs typeface="+mj-cs"/>
              </a:rPr>
              <a:t>Note: </a:t>
            </a:r>
            <a:r>
              <a:rPr lang="en-US" sz="4000" dirty="0">
                <a:solidFill>
                  <a:schemeClr val="bg1"/>
                </a:solidFill>
                <a:latin typeface="FreightSansLFPro Med" panose="02000506030000020004" pitchFamily="2" charset="77"/>
                <a:ea typeface="+mj-ea"/>
                <a:cs typeface="+mj-cs"/>
              </a:rPr>
              <a:t>Commit Cloud was previously known as “</a:t>
            </a:r>
            <a:r>
              <a:rPr lang="en-US" sz="4000" dirty="0" err="1">
                <a:solidFill>
                  <a:schemeClr val="bg1"/>
                </a:solidFill>
                <a:latin typeface="FreightSansLFPro Med" panose="02000506030000020004" pitchFamily="2" charset="77"/>
                <a:ea typeface="+mj-ea"/>
                <a:cs typeface="+mj-cs"/>
              </a:rPr>
              <a:t>InfinitePush</a:t>
            </a:r>
            <a:r>
              <a:rPr lang="en-US" sz="4000" dirty="0">
                <a:solidFill>
                  <a:schemeClr val="bg1"/>
                </a:solidFill>
                <a:latin typeface="FreightSansLFPro Med" panose="02000506030000020004" pitchFamily="2" charset="77"/>
                <a:ea typeface="+mj-ea"/>
                <a:cs typeface="+mj-cs"/>
              </a:rPr>
              <a:t>”</a:t>
            </a:r>
          </a:p>
        </p:txBody>
      </p:sp>
    </p:spTree>
    <p:extLst>
      <p:ext uri="{BB962C8B-B14F-4D97-AF65-F5344CB8AC3E}">
        <p14:creationId xmlns:p14="http://schemas.microsoft.com/office/powerpoint/2010/main" val="79007526"/>
      </p:ext>
    </p:extLst>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4FCD9-5DEF-AB4D-9238-AC2DF6551676}"/>
              </a:ext>
            </a:extLst>
          </p:cNvPr>
          <p:cNvSpPr>
            <a:spLocks noGrp="1"/>
          </p:cNvSpPr>
          <p:nvPr>
            <p:ph type="title"/>
          </p:nvPr>
        </p:nvSpPr>
        <p:spPr/>
        <p:txBody>
          <a:bodyPr/>
          <a:lstStyle/>
          <a:p>
            <a:r>
              <a:rPr lang="en-US" sz="9600" dirty="0"/>
              <a:t>⛅️ </a:t>
            </a:r>
            <a:r>
              <a:rPr lang="en-US" dirty="0"/>
              <a:t>Commit Cloud Sync</a:t>
            </a:r>
          </a:p>
        </p:txBody>
      </p:sp>
      <p:sp>
        <p:nvSpPr>
          <p:cNvPr id="3" name="Text Placeholder 2">
            <a:extLst>
              <a:ext uri="{FF2B5EF4-FFF2-40B4-BE49-F238E27FC236}">
                <a16:creationId xmlns:a16="http://schemas.microsoft.com/office/drawing/2014/main" id="{C955DDE7-1148-D845-8D76-99BEFBAEBEB1}"/>
              </a:ext>
            </a:extLst>
          </p:cNvPr>
          <p:cNvSpPr>
            <a:spLocks noGrp="1"/>
          </p:cNvSpPr>
          <p:nvPr>
            <p:ph type="body" sz="quarter" idx="11"/>
          </p:nvPr>
        </p:nvSpPr>
        <p:spPr/>
        <p:txBody>
          <a:bodyPr/>
          <a:lstStyle/>
          <a:p>
            <a:pPr>
              <a:lnSpc>
                <a:spcPct val="150000"/>
              </a:lnSpc>
            </a:pPr>
            <a:r>
              <a:rPr lang="en-US" sz="5400" b="1" i="1" dirty="0"/>
              <a:t>“Dropbox for your commits”</a:t>
            </a:r>
          </a:p>
          <a:p>
            <a:pPr>
              <a:lnSpc>
                <a:spcPct val="150000"/>
              </a:lnSpc>
            </a:pPr>
            <a:r>
              <a:rPr lang="en-US" sz="5800" dirty="0" err="1"/>
              <a:t>Smartlog</a:t>
            </a:r>
            <a:r>
              <a:rPr lang="en-US" sz="5800" dirty="0"/>
              <a:t> will always match across all machines</a:t>
            </a:r>
          </a:p>
          <a:p>
            <a:pPr lvl="2">
              <a:lnSpc>
                <a:spcPct val="150000"/>
              </a:lnSpc>
            </a:pPr>
            <a:r>
              <a:rPr lang="en-US" sz="4800" dirty="0"/>
              <a:t>Use </a:t>
            </a:r>
            <a:r>
              <a:rPr lang="en-US" sz="4000" b="1" dirty="0">
                <a:latin typeface="Menlo" charset="0"/>
                <a:ea typeface="Menlo" charset="0"/>
                <a:cs typeface="Menlo" charset="0"/>
              </a:rPr>
              <a:t>hg cloud </a:t>
            </a:r>
            <a:r>
              <a:rPr lang="en-US" sz="4000" b="1" dirty="0" err="1">
                <a:latin typeface="Menlo" charset="0"/>
                <a:ea typeface="Menlo" charset="0"/>
                <a:cs typeface="Menlo" charset="0"/>
              </a:rPr>
              <a:t>sl</a:t>
            </a:r>
            <a:r>
              <a:rPr lang="en-US" sz="4000" b="1" dirty="0">
                <a:latin typeface="Menlo" charset="0"/>
                <a:ea typeface="Menlo" charset="0"/>
                <a:cs typeface="Menlo" charset="0"/>
              </a:rPr>
              <a:t> -u </a:t>
            </a:r>
            <a:r>
              <a:rPr lang="en-US" sz="4000" b="1" dirty="0" err="1">
                <a:latin typeface="Menlo" charset="0"/>
                <a:ea typeface="Menlo" charset="0"/>
                <a:cs typeface="Menlo" charset="0"/>
              </a:rPr>
              <a:t>unixname</a:t>
            </a:r>
            <a:r>
              <a:rPr lang="en-US" sz="4000" b="1" dirty="0">
                <a:latin typeface="Menlo" charset="0"/>
                <a:ea typeface="Menlo" charset="0"/>
                <a:cs typeface="Menlo" charset="0"/>
              </a:rPr>
              <a:t> </a:t>
            </a:r>
            <a:r>
              <a:rPr lang="en-US" sz="4800" dirty="0"/>
              <a:t>to see </a:t>
            </a:r>
            <a:r>
              <a:rPr lang="en-US" sz="4800" i="1" dirty="0"/>
              <a:t>other people’s </a:t>
            </a:r>
            <a:r>
              <a:rPr lang="en-US" sz="4800" dirty="0" err="1"/>
              <a:t>smartlogs</a:t>
            </a:r>
            <a:endParaRPr lang="en-US" sz="4800" dirty="0"/>
          </a:p>
          <a:p>
            <a:pPr lvl="1">
              <a:lnSpc>
                <a:spcPct val="150000"/>
              </a:lnSpc>
            </a:pPr>
            <a:r>
              <a:rPr lang="en-US" sz="5400" dirty="0"/>
              <a:t>Download any local commit with </a:t>
            </a:r>
            <a:r>
              <a:rPr lang="en-US" sz="4800" b="1" dirty="0">
                <a:latin typeface="Menlo" charset="0"/>
                <a:ea typeface="Menlo" charset="0"/>
                <a:cs typeface="Menlo" charset="0"/>
              </a:rPr>
              <a:t>hg checkout HASH</a:t>
            </a:r>
          </a:p>
          <a:p>
            <a:pPr lvl="3">
              <a:lnSpc>
                <a:spcPct val="150000"/>
              </a:lnSpc>
            </a:pPr>
            <a:r>
              <a:rPr lang="en-US" sz="4400" dirty="0"/>
              <a:t>Can use this to share commits with others </a:t>
            </a:r>
            <a:r>
              <a:rPr lang="mr-IN" sz="4400" dirty="0"/>
              <a:t>–</a:t>
            </a:r>
            <a:r>
              <a:rPr lang="en-US" sz="4400" dirty="0"/>
              <a:t> just tell them the hash!</a:t>
            </a:r>
            <a:endParaRPr lang="en-US" sz="4800" dirty="0"/>
          </a:p>
          <a:p>
            <a:pPr>
              <a:lnSpc>
                <a:spcPct val="150000"/>
              </a:lnSpc>
            </a:pPr>
            <a:r>
              <a:rPr lang="en-US" sz="5800" dirty="0"/>
              <a:t>Learn more at </a:t>
            </a:r>
            <a:r>
              <a:rPr lang="en-US" sz="5800" b="1" dirty="0" err="1"/>
              <a:t>fburl.com</a:t>
            </a:r>
            <a:r>
              <a:rPr lang="en-US" sz="5800" b="1" dirty="0"/>
              <a:t>/</a:t>
            </a:r>
            <a:r>
              <a:rPr lang="en-US" sz="5800" b="1" dirty="0" err="1"/>
              <a:t>commitcloudsync</a:t>
            </a:r>
            <a:r>
              <a:rPr lang="en-US" sz="5800" dirty="0"/>
              <a:t>!</a:t>
            </a:r>
          </a:p>
        </p:txBody>
      </p:sp>
    </p:spTree>
    <p:extLst>
      <p:ext uri="{BB962C8B-B14F-4D97-AF65-F5344CB8AC3E}">
        <p14:creationId xmlns:p14="http://schemas.microsoft.com/office/powerpoint/2010/main" val="1275200020"/>
      </p:ext>
    </p:extLst>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hape 34"/>
          <p:cNvSpPr/>
          <p:nvPr/>
        </p:nvSpPr>
        <p:spPr>
          <a:xfrm>
            <a:off x="1521833" y="6042152"/>
            <a:ext cx="21340333" cy="1962076"/>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5000" b="1" dirty="0">
                <a:solidFill>
                  <a:srgbClr val="FFFFFF"/>
                </a:solidFill>
              </a:rPr>
              <a:t>Stacked Commits</a:t>
            </a:r>
            <a:endParaRPr sz="15000" b="1" dirty="0">
              <a:solidFill>
                <a:srgbClr val="FFFFFF"/>
              </a:solidFill>
            </a:endParaRPr>
          </a:p>
        </p:txBody>
      </p:sp>
      <p:sp>
        <p:nvSpPr>
          <p:cNvPr id="4" name="Shape 34"/>
          <p:cNvSpPr/>
          <p:nvPr/>
        </p:nvSpPr>
        <p:spPr>
          <a:xfrm>
            <a:off x="0" y="12064796"/>
            <a:ext cx="24384000" cy="1199111"/>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nchor="ctr" anchorCtr="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9600" dirty="0">
                <a:solidFill>
                  <a:schemeClr val="accent3">
                    <a:lumMod val="75000"/>
                  </a:schemeClr>
                </a:solidFill>
              </a:rPr>
              <a:t>○ ○ ○ ●  </a:t>
            </a:r>
            <a:endParaRPr sz="9600" b="1" dirty="0">
              <a:solidFill>
                <a:schemeClr val="accent3">
                  <a:lumMod val="75000"/>
                </a:schemeClr>
              </a:solidFill>
            </a:endParaRPr>
          </a:p>
        </p:txBody>
      </p:sp>
    </p:spTree>
    <p:extLst>
      <p:ext uri="{BB962C8B-B14F-4D97-AF65-F5344CB8AC3E}">
        <p14:creationId xmlns:p14="http://schemas.microsoft.com/office/powerpoint/2010/main" val="2058970043"/>
      </p:ext>
    </p:extLst>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8822134" cy="7881088"/>
          </a:xfrm>
        </p:spPr>
        <p:txBody>
          <a:bodyPr/>
          <a:lstStyle/>
          <a:p>
            <a:pPr>
              <a:lnSpc>
                <a:spcPct val="150000"/>
              </a:lnSpc>
            </a:pPr>
            <a:r>
              <a:rPr lang="en-US" sz="4400" dirty="0">
                <a:latin typeface="FreightSansLFPro" charset="0"/>
                <a:ea typeface="FreightSansLFPro" charset="0"/>
                <a:cs typeface="FreightSansLFPro" charset="0"/>
              </a:rPr>
              <a:t>Move up and down your stack with </a:t>
            </a:r>
            <a:r>
              <a:rPr lang="en-US" sz="3600" b="1" dirty="0">
                <a:latin typeface="Menlo" charset="0"/>
                <a:ea typeface="Menlo" charset="0"/>
                <a:cs typeface="Menlo" charset="0"/>
              </a:rPr>
              <a:t>hg </a:t>
            </a:r>
            <a:r>
              <a:rPr lang="en-US" sz="3600" b="1" dirty="0" err="1">
                <a:latin typeface="Menlo" charset="0"/>
                <a:ea typeface="Menlo" charset="0"/>
                <a:cs typeface="Menlo" charset="0"/>
              </a:rPr>
              <a:t>prev</a:t>
            </a:r>
            <a:r>
              <a:rPr lang="en-US" sz="3600" b="1" dirty="0">
                <a:latin typeface="Menlo" charset="0"/>
                <a:ea typeface="Menlo" charset="0"/>
                <a:cs typeface="Menlo" charset="0"/>
              </a:rPr>
              <a:t> </a:t>
            </a:r>
            <a:r>
              <a:rPr lang="en-US" sz="4400" dirty="0"/>
              <a:t>and </a:t>
            </a:r>
            <a:r>
              <a:rPr lang="en-US" sz="3600" b="1" dirty="0">
                <a:latin typeface="Menlo" charset="0"/>
                <a:ea typeface="Menlo" charset="0"/>
                <a:cs typeface="Menlo" charset="0"/>
              </a:rPr>
              <a:t>hg next</a:t>
            </a:r>
          </a:p>
          <a:p>
            <a:pPr lvl="2">
              <a:lnSpc>
                <a:spcPct val="150000"/>
              </a:lnSpc>
            </a:pPr>
            <a:r>
              <a:rPr lang="en-US" sz="3400" dirty="0">
                <a:latin typeface="FreightSansLFPro" charset="0"/>
                <a:ea typeface="FreightSansLFPro" charset="0"/>
                <a:cs typeface="FreightSansLFPro" charset="0"/>
              </a:rPr>
              <a:t>Can optionally specify the number of commits to move</a:t>
            </a:r>
          </a:p>
          <a:p>
            <a:pPr lvl="2">
              <a:lnSpc>
                <a:spcPct val="150000"/>
              </a:lnSpc>
            </a:pPr>
            <a:r>
              <a:rPr lang="en-US" sz="3400" dirty="0">
                <a:latin typeface="FreightSansLFPro" charset="0"/>
                <a:ea typeface="FreightSansLFPro" charset="0"/>
                <a:cs typeface="FreightSansLFPro" charset="0"/>
              </a:rPr>
              <a:t>Lots of useful flags:</a:t>
            </a:r>
          </a:p>
          <a:p>
            <a:pPr lvl="3">
              <a:lnSpc>
                <a:spcPct val="150000"/>
              </a:lnSpc>
            </a:pPr>
            <a:r>
              <a:rPr lang="en-US" sz="2800" b="1" dirty="0">
                <a:latin typeface="Menlo" charset="0"/>
                <a:ea typeface="Menlo" charset="0"/>
                <a:cs typeface="Menlo" charset="0"/>
              </a:rPr>
              <a:t>--top</a:t>
            </a:r>
          </a:p>
          <a:p>
            <a:pPr lvl="3">
              <a:lnSpc>
                <a:spcPct val="150000"/>
              </a:lnSpc>
            </a:pPr>
            <a:r>
              <a:rPr lang="en-US" sz="2800" b="1" dirty="0">
                <a:latin typeface="Menlo" charset="0"/>
                <a:ea typeface="Menlo" charset="0"/>
                <a:cs typeface="Menlo" charset="0"/>
              </a:rPr>
              <a:t>--bottom</a:t>
            </a:r>
          </a:p>
          <a:p>
            <a:pPr lvl="3">
              <a:lnSpc>
                <a:spcPct val="150000"/>
              </a:lnSpc>
            </a:pPr>
            <a:r>
              <a:rPr lang="en-US" sz="2800" b="1" dirty="0">
                <a:latin typeface="Menlo" charset="0"/>
                <a:ea typeface="Menlo" charset="0"/>
                <a:cs typeface="Menlo" charset="0"/>
              </a:rPr>
              <a:t>--clean</a:t>
            </a:r>
          </a:p>
          <a:p>
            <a:pPr lvl="3">
              <a:lnSpc>
                <a:spcPct val="150000"/>
              </a:lnSpc>
            </a:pPr>
            <a:r>
              <a:rPr lang="en-US" sz="2800" b="1" dirty="0">
                <a:latin typeface="Menlo" charset="0"/>
                <a:ea typeface="Menlo" charset="0"/>
                <a:cs typeface="Menlo" charset="0"/>
              </a:rPr>
              <a:t>--merge</a:t>
            </a:r>
          </a:p>
          <a:p>
            <a:pPr lvl="3">
              <a:lnSpc>
                <a:spcPct val="150000"/>
              </a:lnSpc>
            </a:pPr>
            <a:r>
              <a:rPr lang="en-US" sz="2800" b="1" dirty="0">
                <a:latin typeface="Menlo" charset="0"/>
                <a:ea typeface="Menlo" charset="0"/>
                <a:cs typeface="Menlo" charset="0"/>
              </a:rPr>
              <a:t>--rebase</a:t>
            </a:r>
          </a:p>
          <a:p>
            <a:pPr lvl="3">
              <a:lnSpc>
                <a:spcPct val="150000"/>
              </a:lnSpc>
            </a:pPr>
            <a:r>
              <a:rPr lang="en-US" sz="2800" b="1" dirty="0">
                <a:latin typeface="Menlo" charset="0"/>
                <a:ea typeface="Menlo" charset="0"/>
                <a:cs typeface="Menlo" charset="0"/>
              </a:rPr>
              <a:t>--bookmark</a:t>
            </a:r>
          </a:p>
          <a:p>
            <a:pPr lvl="3">
              <a:lnSpc>
                <a:spcPct val="150000"/>
              </a:lnSpc>
            </a:pPr>
            <a:r>
              <a:rPr lang="en-US" sz="2800" b="1" dirty="0">
                <a:latin typeface="Menlo" charset="0"/>
                <a:ea typeface="Menlo" charset="0"/>
                <a:cs typeface="Menlo" charset="0"/>
              </a:rPr>
              <a:t>--towards</a:t>
            </a: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Stack Navigation</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fsl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a8398c9</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FFC000"/>
                </a:solidFill>
                <a:latin typeface="Menlo"/>
                <a:ea typeface="Menlo"/>
                <a:cs typeface="Menlo"/>
                <a:sym typeface="Menlo"/>
              </a:rPr>
              <a:t>my_bookmark</a:t>
            </a:r>
            <a:r>
              <a:rPr lang="en-US" sz="2400" dirty="0">
                <a:solidFill>
                  <a:srgbClr val="FFC000"/>
                </a:solidFill>
                <a:latin typeface="Menlo"/>
                <a:ea typeface="Menlo"/>
                <a:cs typeface="Menlo"/>
                <a:sym typeface="Menlo"/>
              </a:rPr>
              <a:t>*</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2951329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524000" y="3040912"/>
            <a:ext cx="21761302" cy="7881088"/>
          </a:xfrm>
        </p:spPr>
        <p:txBody>
          <a:bodyPr/>
          <a:lstStyle/>
          <a:p>
            <a:pPr>
              <a:lnSpc>
                <a:spcPct val="150000"/>
              </a:lnSpc>
            </a:pPr>
            <a:r>
              <a:rPr lang="en-US" sz="4400" dirty="0"/>
              <a:t>A </a:t>
            </a:r>
            <a:r>
              <a:rPr lang="en-US" sz="4400" b="1" dirty="0"/>
              <a:t>repository</a:t>
            </a:r>
            <a:r>
              <a:rPr lang="en-US" sz="4400" dirty="0"/>
              <a:t> consists of a </a:t>
            </a:r>
            <a:r>
              <a:rPr lang="en-US" sz="4400" b="1" dirty="0"/>
              <a:t>set of files</a:t>
            </a:r>
            <a:r>
              <a:rPr lang="en-US" sz="4400" dirty="0"/>
              <a:t> along with records of the </a:t>
            </a:r>
            <a:r>
              <a:rPr lang="en-US" sz="4400" b="1" dirty="0"/>
              <a:t>history</a:t>
            </a:r>
            <a:r>
              <a:rPr lang="en-US" sz="4400" dirty="0"/>
              <a:t> of those files</a:t>
            </a:r>
          </a:p>
          <a:p>
            <a:pPr lvl="1">
              <a:lnSpc>
                <a:spcPct val="150000"/>
              </a:lnSpc>
            </a:pPr>
            <a:r>
              <a:rPr lang="en-US" sz="4000" dirty="0"/>
              <a:t>Also sometimes referred to as a </a:t>
            </a:r>
            <a:r>
              <a:rPr lang="en-US" sz="4000" b="1" dirty="0"/>
              <a:t>checkout </a:t>
            </a:r>
            <a:r>
              <a:rPr lang="en-US" sz="4000" dirty="0"/>
              <a:t>and in the </a:t>
            </a:r>
            <a:r>
              <a:rPr lang="en-US" sz="4000" dirty="0" err="1"/>
              <a:t>EdenFS</a:t>
            </a:r>
            <a:r>
              <a:rPr lang="en-US" sz="4000" dirty="0"/>
              <a:t> world a </a:t>
            </a:r>
            <a:r>
              <a:rPr lang="en-US" sz="4000" b="1" dirty="0"/>
              <a:t>mount</a:t>
            </a:r>
          </a:p>
          <a:p>
            <a:pPr>
              <a:lnSpc>
                <a:spcPct val="150000"/>
              </a:lnSpc>
            </a:pPr>
            <a:r>
              <a:rPr lang="en-US" sz="4400" dirty="0"/>
              <a:t>Consists of two parts:</a:t>
            </a:r>
          </a:p>
          <a:p>
            <a:pPr lvl="1">
              <a:lnSpc>
                <a:spcPct val="150000"/>
              </a:lnSpc>
            </a:pPr>
            <a:r>
              <a:rPr lang="en-US" sz="4400" dirty="0"/>
              <a:t>A </a:t>
            </a:r>
            <a:r>
              <a:rPr lang="en-US" sz="4400" b="1" dirty="0"/>
              <a:t>.hg </a:t>
            </a:r>
            <a:r>
              <a:rPr lang="en-US" sz="4400" dirty="0"/>
              <a:t>directory </a:t>
            </a:r>
            <a:r>
              <a:rPr lang="mr-IN" sz="4400" dirty="0"/>
              <a:t>–</a:t>
            </a:r>
            <a:r>
              <a:rPr lang="en-US" sz="4400" dirty="0"/>
              <a:t> owned by Mercurial; contains all of the repo’s history and metadata</a:t>
            </a:r>
          </a:p>
          <a:p>
            <a:pPr lvl="1">
              <a:lnSpc>
                <a:spcPct val="150000"/>
              </a:lnSpc>
            </a:pPr>
            <a:r>
              <a:rPr lang="en-US" sz="4400" dirty="0"/>
              <a:t>The </a:t>
            </a:r>
            <a:r>
              <a:rPr lang="en-US" sz="4400" b="1" dirty="0"/>
              <a:t>working copy</a:t>
            </a:r>
            <a:r>
              <a:rPr lang="en-US" sz="4400" dirty="0"/>
              <a:t> </a:t>
            </a:r>
            <a:r>
              <a:rPr lang="mr-IN" sz="4400" dirty="0"/>
              <a:t>–</a:t>
            </a:r>
            <a:r>
              <a:rPr lang="en-US" sz="4400" dirty="0"/>
              <a:t> all of the files that are part of the repo</a:t>
            </a:r>
          </a:p>
          <a:p>
            <a:pPr lvl="2">
              <a:lnSpc>
                <a:spcPct val="150000"/>
              </a:lnSpc>
            </a:pPr>
            <a:endParaRPr lang="en-US" sz="3800" dirty="0"/>
          </a:p>
          <a:p>
            <a:pPr>
              <a:lnSpc>
                <a:spcPct val="150000"/>
              </a:lnSpc>
            </a:pPr>
            <a:r>
              <a:rPr lang="en-US" sz="4400" dirty="0"/>
              <a:t>Mercurial is a </a:t>
            </a:r>
            <a:r>
              <a:rPr lang="en-US" sz="4400" i="1" dirty="0"/>
              <a:t>Distributed</a:t>
            </a:r>
            <a:r>
              <a:rPr lang="en-US" sz="4400" dirty="0"/>
              <a:t> VCS </a:t>
            </a:r>
            <a:r>
              <a:rPr lang="mr-IN" sz="4400" dirty="0"/>
              <a:t>–</a:t>
            </a:r>
            <a:r>
              <a:rPr lang="en-US" sz="4400" dirty="0"/>
              <a:t> both the client and server have a complete copy of the repo</a:t>
            </a:r>
          </a:p>
          <a:p>
            <a:pPr lvl="1">
              <a:lnSpc>
                <a:spcPct val="150000"/>
              </a:lnSpc>
            </a:pPr>
            <a:r>
              <a:rPr lang="en-US" sz="4000" dirty="0"/>
              <a:t>This isn’t entirely true at Facebook, but the conceptual model remains the same</a:t>
            </a:r>
          </a:p>
        </p:txBody>
      </p:sp>
      <p:sp>
        <p:nvSpPr>
          <p:cNvPr id="3" name="Title 2"/>
          <p:cNvSpPr>
            <a:spLocks noGrp="1"/>
          </p:cNvSpPr>
          <p:nvPr>
            <p:ph type="title"/>
          </p:nvPr>
        </p:nvSpPr>
        <p:spPr/>
        <p:txBody>
          <a:bodyPr/>
          <a:lstStyle/>
          <a:p>
            <a:r>
              <a:rPr lang="en-US" dirty="0"/>
              <a:t>Repository</a:t>
            </a:r>
          </a:p>
        </p:txBody>
      </p:sp>
    </p:spTree>
    <p:extLst>
      <p:ext uri="{BB962C8B-B14F-4D97-AF65-F5344CB8AC3E}">
        <p14:creationId xmlns:p14="http://schemas.microsoft.com/office/powerpoint/2010/main" val="2090644850"/>
      </p:ext>
    </p:extLst>
  </p:cSld>
  <p:clrMapOvr>
    <a:masterClrMapping/>
  </p:clrMapOvr>
  <p:transition spd="med"/>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8822134" cy="7881088"/>
          </a:xfrm>
        </p:spPr>
        <p:txBody>
          <a:bodyPr/>
          <a:lstStyle/>
          <a:p>
            <a:pPr>
              <a:lnSpc>
                <a:spcPct val="150000"/>
              </a:lnSpc>
            </a:pPr>
            <a:r>
              <a:rPr lang="en-US" sz="4400" dirty="0">
                <a:latin typeface="FreightSansLFPro" charset="0"/>
                <a:ea typeface="FreightSansLFPro" charset="0"/>
                <a:cs typeface="FreightSansLFPro" charset="0"/>
              </a:rPr>
              <a:t>Move up and down your stack with </a:t>
            </a:r>
            <a:r>
              <a:rPr lang="en-US" sz="3600" b="1" dirty="0">
                <a:latin typeface="Menlo" charset="0"/>
                <a:ea typeface="Menlo" charset="0"/>
                <a:cs typeface="Menlo" charset="0"/>
              </a:rPr>
              <a:t>hg </a:t>
            </a:r>
            <a:r>
              <a:rPr lang="en-US" sz="3600" b="1" dirty="0" err="1">
                <a:latin typeface="Menlo" charset="0"/>
                <a:ea typeface="Menlo" charset="0"/>
                <a:cs typeface="Menlo" charset="0"/>
              </a:rPr>
              <a:t>prev</a:t>
            </a:r>
            <a:r>
              <a:rPr lang="en-US" sz="3600" b="1" dirty="0">
                <a:latin typeface="Menlo" charset="0"/>
                <a:ea typeface="Menlo" charset="0"/>
                <a:cs typeface="Menlo" charset="0"/>
              </a:rPr>
              <a:t> </a:t>
            </a:r>
            <a:r>
              <a:rPr lang="en-US" sz="4400" dirty="0"/>
              <a:t>and </a:t>
            </a:r>
            <a:r>
              <a:rPr lang="en-US" sz="3600" b="1" dirty="0">
                <a:latin typeface="Menlo" charset="0"/>
                <a:ea typeface="Menlo" charset="0"/>
                <a:cs typeface="Menlo" charset="0"/>
              </a:rPr>
              <a:t>hg next</a:t>
            </a:r>
          </a:p>
          <a:p>
            <a:pPr lvl="2">
              <a:lnSpc>
                <a:spcPct val="150000"/>
              </a:lnSpc>
            </a:pPr>
            <a:r>
              <a:rPr lang="en-US" sz="3400" dirty="0">
                <a:latin typeface="FreightSansLFPro" charset="0"/>
                <a:ea typeface="FreightSansLFPro" charset="0"/>
                <a:cs typeface="FreightSansLFPro" charset="0"/>
              </a:rPr>
              <a:t>Can optionally specify the number of commits to move</a:t>
            </a:r>
          </a:p>
          <a:p>
            <a:pPr lvl="2">
              <a:lnSpc>
                <a:spcPct val="150000"/>
              </a:lnSpc>
            </a:pPr>
            <a:r>
              <a:rPr lang="en-US" sz="3400" dirty="0">
                <a:latin typeface="FreightSansLFPro" charset="0"/>
                <a:ea typeface="FreightSansLFPro" charset="0"/>
                <a:cs typeface="FreightSansLFPro" charset="0"/>
              </a:rPr>
              <a:t>Lots of useful flags:</a:t>
            </a:r>
          </a:p>
          <a:p>
            <a:pPr lvl="3">
              <a:lnSpc>
                <a:spcPct val="150000"/>
              </a:lnSpc>
            </a:pPr>
            <a:r>
              <a:rPr lang="en-US" sz="2800" b="1" dirty="0">
                <a:latin typeface="Menlo" charset="0"/>
                <a:ea typeface="Menlo" charset="0"/>
                <a:cs typeface="Menlo" charset="0"/>
              </a:rPr>
              <a:t>--top</a:t>
            </a:r>
          </a:p>
          <a:p>
            <a:pPr lvl="3">
              <a:lnSpc>
                <a:spcPct val="150000"/>
              </a:lnSpc>
            </a:pPr>
            <a:r>
              <a:rPr lang="en-US" sz="2800" b="1" dirty="0">
                <a:latin typeface="Menlo" charset="0"/>
                <a:ea typeface="Menlo" charset="0"/>
                <a:cs typeface="Menlo" charset="0"/>
              </a:rPr>
              <a:t>--bottom</a:t>
            </a:r>
          </a:p>
          <a:p>
            <a:pPr lvl="3">
              <a:lnSpc>
                <a:spcPct val="150000"/>
              </a:lnSpc>
            </a:pPr>
            <a:r>
              <a:rPr lang="en-US" sz="2800" b="1" dirty="0">
                <a:latin typeface="Menlo" charset="0"/>
                <a:ea typeface="Menlo" charset="0"/>
                <a:cs typeface="Menlo" charset="0"/>
              </a:rPr>
              <a:t>--clean</a:t>
            </a:r>
          </a:p>
          <a:p>
            <a:pPr lvl="3">
              <a:lnSpc>
                <a:spcPct val="150000"/>
              </a:lnSpc>
            </a:pPr>
            <a:r>
              <a:rPr lang="en-US" sz="2800" b="1" dirty="0">
                <a:latin typeface="Menlo" charset="0"/>
                <a:ea typeface="Menlo" charset="0"/>
                <a:cs typeface="Menlo" charset="0"/>
              </a:rPr>
              <a:t>--merge</a:t>
            </a:r>
          </a:p>
          <a:p>
            <a:pPr lvl="3">
              <a:lnSpc>
                <a:spcPct val="150000"/>
              </a:lnSpc>
            </a:pPr>
            <a:r>
              <a:rPr lang="en-US" sz="2800" b="1" dirty="0">
                <a:latin typeface="Menlo" charset="0"/>
                <a:ea typeface="Menlo" charset="0"/>
                <a:cs typeface="Menlo" charset="0"/>
              </a:rPr>
              <a:t>--rebase</a:t>
            </a:r>
          </a:p>
          <a:p>
            <a:pPr lvl="3">
              <a:lnSpc>
                <a:spcPct val="150000"/>
              </a:lnSpc>
            </a:pPr>
            <a:r>
              <a:rPr lang="en-US" sz="2800" b="1" dirty="0">
                <a:latin typeface="Menlo" charset="0"/>
                <a:ea typeface="Menlo" charset="0"/>
                <a:cs typeface="Menlo" charset="0"/>
              </a:rPr>
              <a:t>--bookmark</a:t>
            </a:r>
          </a:p>
          <a:p>
            <a:pPr lvl="3">
              <a:lnSpc>
                <a:spcPct val="150000"/>
              </a:lnSpc>
            </a:pPr>
            <a:r>
              <a:rPr lang="en-US" sz="2800" b="1" dirty="0">
                <a:latin typeface="Menlo" charset="0"/>
                <a:ea typeface="Menlo" charset="0"/>
                <a:cs typeface="Menlo" charset="0"/>
              </a:rPr>
              <a:t>--towards</a:t>
            </a:r>
          </a:p>
          <a:p>
            <a:pPr lvl="3">
              <a:lnSpc>
                <a:spcPct val="150000"/>
              </a:lnSpc>
            </a:pPr>
            <a:r>
              <a:rPr lang="en-US" sz="2800" b="1" dirty="0">
                <a:latin typeface="Menlo" charset="0"/>
                <a:ea typeface="Menlo" charset="0"/>
                <a:cs typeface="Menlo" charset="0"/>
              </a:rPr>
              <a:t>--newest</a:t>
            </a: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Stack Navigation</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prev</a:t>
            </a:r>
            <a:r>
              <a:rPr lang="en-US" sz="2400" b="1" dirty="0">
                <a:solidFill>
                  <a:srgbClr val="FFFFFF"/>
                </a:solidFill>
                <a:latin typeface="Menlo"/>
                <a:ea typeface="Menlo"/>
                <a:cs typeface="Menlo"/>
                <a:sym typeface="Menlo"/>
              </a:rPr>
              <a:t> 3</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updated, 0 files merged, 2 files removed,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unresolved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a:t>
            </a:r>
            <a:r>
              <a:rPr lang="de-DE" sz="2400" b="1" dirty="0">
                <a:solidFill>
                  <a:srgbClr val="FFC000"/>
                </a:solidFill>
                <a:latin typeface="Menlo"/>
                <a:ea typeface="Menlo"/>
                <a:cs typeface="Menlo"/>
                <a:sym typeface="Menlo"/>
              </a:rPr>
              <a:t>e7440d</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another_bookmark</a:t>
            </a:r>
            <a:r>
              <a:rPr lang="en-US" sz="2400" dirty="0">
                <a:solidFill>
                  <a:schemeClr val="tx2"/>
                </a:solidFill>
                <a:latin typeface="Menlo"/>
                <a:ea typeface="Menlo"/>
                <a:cs typeface="Menlo"/>
                <a:sym typeface="Menlo"/>
              </a:rPr>
              <a:t>) Stacked commit 1</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(activating bookmark </a:t>
            </a:r>
            <a:r>
              <a:rPr lang="en-US" sz="2400" dirty="0" err="1">
                <a:solidFill>
                  <a:schemeClr val="tx2"/>
                </a:solidFill>
                <a:latin typeface="Menlo"/>
                <a:ea typeface="Menlo"/>
                <a:cs typeface="Menlo"/>
                <a:sym typeface="Menlo"/>
              </a:rPr>
              <a:t>another_bookmark</a:t>
            </a:r>
            <a:r>
              <a:rPr lang="en-US" sz="2400" dirty="0">
                <a:solidFill>
                  <a:schemeClr val="tx2"/>
                </a:solidFill>
                <a:latin typeface="Menlo"/>
                <a:ea typeface="Menlo"/>
                <a:cs typeface="Menlo"/>
                <a:sym typeface="Menlo"/>
              </a:rPr>
              <a:t>)</a:t>
            </a:r>
          </a:p>
          <a:p>
            <a:pPr lvl="0" algn="l" defTabSz="642937">
              <a:lnSpc>
                <a:spcPct val="120000"/>
              </a:lnSpc>
              <a:defRPr sz="1800">
                <a:solidFill>
                  <a:srgbClr val="000000"/>
                </a:solidFill>
              </a:defRPr>
            </a:pPr>
            <a:endParaRPr lang="en-US" sz="24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fsl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a8398c9</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FFC000"/>
                </a:solidFill>
                <a:latin typeface="Menlo"/>
                <a:ea typeface="Menlo"/>
                <a:cs typeface="Menlo"/>
                <a:sym typeface="Menlo"/>
              </a:rPr>
              <a:t>my_bookmark</a:t>
            </a:r>
            <a:r>
              <a:rPr lang="en-US" sz="2400" dirty="0">
                <a:solidFill>
                  <a:srgbClr val="FFC000"/>
                </a:solidFill>
                <a:latin typeface="Menlo"/>
                <a:ea typeface="Menlo"/>
                <a:cs typeface="Menlo"/>
                <a:sym typeface="Menlo"/>
              </a:rPr>
              <a:t>*</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another_bookmark</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1609406361"/>
      </p:ext>
    </p:extLst>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8822134" cy="7881088"/>
          </a:xfrm>
        </p:spPr>
        <p:txBody>
          <a:bodyPr/>
          <a:lstStyle/>
          <a:p>
            <a:pPr>
              <a:lnSpc>
                <a:spcPct val="150000"/>
              </a:lnSpc>
            </a:pPr>
            <a:r>
              <a:rPr lang="en-US" sz="4400" dirty="0">
                <a:latin typeface="FreightSansLFPro" charset="0"/>
                <a:ea typeface="FreightSansLFPro" charset="0"/>
                <a:cs typeface="FreightSansLFPro" charset="0"/>
              </a:rPr>
              <a:t>Move up and down your stack with </a:t>
            </a:r>
            <a:r>
              <a:rPr lang="en-US" sz="3600" b="1" dirty="0">
                <a:latin typeface="Menlo" charset="0"/>
                <a:ea typeface="Menlo" charset="0"/>
                <a:cs typeface="Menlo" charset="0"/>
              </a:rPr>
              <a:t>hg </a:t>
            </a:r>
            <a:r>
              <a:rPr lang="en-US" sz="3600" b="1" dirty="0" err="1">
                <a:latin typeface="Menlo" charset="0"/>
                <a:ea typeface="Menlo" charset="0"/>
                <a:cs typeface="Menlo" charset="0"/>
              </a:rPr>
              <a:t>prev</a:t>
            </a:r>
            <a:r>
              <a:rPr lang="en-US" sz="3600" b="1" dirty="0">
                <a:latin typeface="Menlo" charset="0"/>
                <a:ea typeface="Menlo" charset="0"/>
                <a:cs typeface="Menlo" charset="0"/>
              </a:rPr>
              <a:t> </a:t>
            </a:r>
            <a:r>
              <a:rPr lang="en-US" sz="4400" dirty="0"/>
              <a:t>and </a:t>
            </a:r>
            <a:r>
              <a:rPr lang="en-US" sz="3600" b="1" dirty="0">
                <a:latin typeface="Menlo" charset="0"/>
                <a:ea typeface="Menlo" charset="0"/>
                <a:cs typeface="Menlo" charset="0"/>
              </a:rPr>
              <a:t>hg next</a:t>
            </a:r>
          </a:p>
          <a:p>
            <a:pPr lvl="2">
              <a:lnSpc>
                <a:spcPct val="150000"/>
              </a:lnSpc>
            </a:pPr>
            <a:r>
              <a:rPr lang="en-US" sz="3400" dirty="0">
                <a:latin typeface="FreightSansLFPro" charset="0"/>
                <a:ea typeface="FreightSansLFPro" charset="0"/>
                <a:cs typeface="FreightSansLFPro" charset="0"/>
              </a:rPr>
              <a:t>Can optionally specify the number of commits to move</a:t>
            </a:r>
          </a:p>
          <a:p>
            <a:pPr lvl="2">
              <a:lnSpc>
                <a:spcPct val="150000"/>
              </a:lnSpc>
            </a:pPr>
            <a:r>
              <a:rPr lang="en-US" sz="3400" dirty="0">
                <a:latin typeface="FreightSansLFPro" charset="0"/>
                <a:ea typeface="FreightSansLFPro" charset="0"/>
                <a:cs typeface="FreightSansLFPro" charset="0"/>
              </a:rPr>
              <a:t>Lots of useful flags:</a:t>
            </a:r>
          </a:p>
          <a:p>
            <a:pPr lvl="3">
              <a:lnSpc>
                <a:spcPct val="150000"/>
              </a:lnSpc>
            </a:pPr>
            <a:r>
              <a:rPr lang="en-US" sz="2800" b="1" dirty="0">
                <a:latin typeface="Menlo" charset="0"/>
                <a:ea typeface="Menlo" charset="0"/>
                <a:cs typeface="Menlo" charset="0"/>
              </a:rPr>
              <a:t>--top</a:t>
            </a:r>
          </a:p>
          <a:p>
            <a:pPr lvl="3">
              <a:lnSpc>
                <a:spcPct val="150000"/>
              </a:lnSpc>
            </a:pPr>
            <a:r>
              <a:rPr lang="en-US" sz="2800" b="1" dirty="0">
                <a:latin typeface="Menlo" charset="0"/>
                <a:ea typeface="Menlo" charset="0"/>
                <a:cs typeface="Menlo" charset="0"/>
              </a:rPr>
              <a:t>--bottom</a:t>
            </a:r>
          </a:p>
          <a:p>
            <a:pPr lvl="3">
              <a:lnSpc>
                <a:spcPct val="150000"/>
              </a:lnSpc>
            </a:pPr>
            <a:r>
              <a:rPr lang="en-US" sz="2800" b="1" dirty="0">
                <a:latin typeface="Menlo" charset="0"/>
                <a:ea typeface="Menlo" charset="0"/>
                <a:cs typeface="Menlo" charset="0"/>
              </a:rPr>
              <a:t>--clean</a:t>
            </a:r>
          </a:p>
          <a:p>
            <a:pPr lvl="3">
              <a:lnSpc>
                <a:spcPct val="150000"/>
              </a:lnSpc>
            </a:pPr>
            <a:r>
              <a:rPr lang="en-US" sz="2800" b="1" dirty="0">
                <a:latin typeface="Menlo" charset="0"/>
                <a:ea typeface="Menlo" charset="0"/>
                <a:cs typeface="Menlo" charset="0"/>
              </a:rPr>
              <a:t>--merge</a:t>
            </a:r>
          </a:p>
          <a:p>
            <a:pPr lvl="3">
              <a:lnSpc>
                <a:spcPct val="150000"/>
              </a:lnSpc>
            </a:pPr>
            <a:r>
              <a:rPr lang="en-US" sz="2800" b="1" dirty="0">
                <a:latin typeface="Menlo" charset="0"/>
                <a:ea typeface="Menlo" charset="0"/>
                <a:cs typeface="Menlo" charset="0"/>
              </a:rPr>
              <a:t>--rebase</a:t>
            </a:r>
          </a:p>
          <a:p>
            <a:pPr lvl="3">
              <a:lnSpc>
                <a:spcPct val="150000"/>
              </a:lnSpc>
            </a:pPr>
            <a:r>
              <a:rPr lang="en-US" sz="2800" b="1" dirty="0">
                <a:latin typeface="Menlo" charset="0"/>
                <a:ea typeface="Menlo" charset="0"/>
                <a:cs typeface="Menlo" charset="0"/>
              </a:rPr>
              <a:t>--bookmark</a:t>
            </a:r>
          </a:p>
          <a:p>
            <a:pPr lvl="3">
              <a:lnSpc>
                <a:spcPct val="150000"/>
              </a:lnSpc>
            </a:pPr>
            <a:r>
              <a:rPr lang="en-US" sz="2800" b="1" dirty="0">
                <a:latin typeface="Menlo" charset="0"/>
                <a:ea typeface="Menlo" charset="0"/>
                <a:cs typeface="Menlo" charset="0"/>
              </a:rPr>
              <a:t>--towards</a:t>
            </a: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Stack Navigation</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prev</a:t>
            </a:r>
            <a:r>
              <a:rPr lang="en-US" sz="2400" b="1" dirty="0">
                <a:solidFill>
                  <a:srgbClr val="FFFFFF"/>
                </a:solidFill>
                <a:latin typeface="Menlo"/>
                <a:ea typeface="Menlo"/>
                <a:cs typeface="Menlo"/>
                <a:sym typeface="Menlo"/>
              </a:rPr>
              <a:t> 3</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updated, 0 files merged, 2 files removed,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unresolved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a:t>
            </a:r>
            <a:r>
              <a:rPr lang="de-DE" sz="2400" b="1" dirty="0">
                <a:solidFill>
                  <a:srgbClr val="FFC000"/>
                </a:solidFill>
                <a:latin typeface="Menlo"/>
                <a:ea typeface="Menlo"/>
                <a:cs typeface="Menlo"/>
                <a:sym typeface="Menlo"/>
              </a:rPr>
              <a:t>e7440d</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another_bookmark</a:t>
            </a:r>
            <a:r>
              <a:rPr lang="en-US" sz="2400" dirty="0">
                <a:solidFill>
                  <a:schemeClr val="tx2"/>
                </a:solidFill>
                <a:latin typeface="Menlo"/>
                <a:ea typeface="Menlo"/>
                <a:cs typeface="Menlo"/>
                <a:sym typeface="Menlo"/>
              </a:rPr>
              <a:t>) Stacked commit 1</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(activating bookmark </a:t>
            </a:r>
            <a:r>
              <a:rPr lang="en-US" sz="2400" dirty="0" err="1">
                <a:solidFill>
                  <a:schemeClr val="tx2"/>
                </a:solidFill>
                <a:latin typeface="Menlo"/>
                <a:ea typeface="Menlo"/>
                <a:cs typeface="Menlo"/>
                <a:sym typeface="Menlo"/>
              </a:rPr>
              <a:t>another_bookmark</a:t>
            </a:r>
            <a:r>
              <a:rPr lang="en-US" sz="2400" dirty="0">
                <a:solidFill>
                  <a:schemeClr val="tx2"/>
                </a:solidFill>
                <a:latin typeface="Menlo"/>
                <a:ea typeface="Menlo"/>
                <a:cs typeface="Menlo"/>
                <a:sym typeface="Menlo"/>
              </a:rPr>
              <a:t>)</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fsl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a8398c9</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r>
              <a:rPr lang="en-US" sz="2400" dirty="0" err="1">
                <a:solidFill>
                  <a:srgbClr val="92D050"/>
                </a:solidFill>
                <a:latin typeface="Menlo"/>
                <a:ea typeface="Menlo"/>
                <a:cs typeface="Menlo"/>
                <a:sym typeface="Menlo"/>
              </a:rPr>
              <a:t>my_bookmark</a:t>
            </a:r>
            <a:endParaRPr lang="de-DE" sz="2400" dirty="0">
              <a:solidFill>
                <a:srgbClr val="92D050"/>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r>
              <a:rPr lang="en-US" sz="2400" dirty="0" err="1">
                <a:solidFill>
                  <a:srgbClr val="FFC000"/>
                </a:solidFill>
                <a:latin typeface="Menlo"/>
                <a:ea typeface="Menlo"/>
                <a:cs typeface="Menlo"/>
                <a:sym typeface="Menlo"/>
              </a:rPr>
              <a:t>another_bookmark</a:t>
            </a:r>
            <a:r>
              <a:rPr lang="en-US" sz="2400" dirty="0">
                <a:solidFill>
                  <a:srgbClr val="FFC000"/>
                </a:solidFill>
                <a:latin typeface="Menlo"/>
                <a:ea typeface="Menlo"/>
                <a:cs typeface="Menlo"/>
                <a:sym typeface="Menlo"/>
              </a:rPr>
              <a:t>*</a:t>
            </a:r>
            <a:endParaRPr lang="de-DE" sz="2400" dirty="0">
              <a:solidFill>
                <a:srgbClr val="FFC000"/>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1492109394"/>
      </p:ext>
    </p:extLst>
  </p:cSld>
  <p:clrMapOvr>
    <a:masterClrMapping/>
  </p:clrMapOvr>
  <p:transition spd="med"/>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9699958" cy="9262352"/>
          </a:xfrm>
        </p:spPr>
        <p:txBody>
          <a:bodyPr/>
          <a:lstStyle/>
          <a:p>
            <a:pPr>
              <a:lnSpc>
                <a:spcPct val="150000"/>
              </a:lnSpc>
            </a:pPr>
            <a:r>
              <a:rPr lang="en-US" sz="4400" b="1" dirty="0">
                <a:latin typeface="Menlo" charset="0"/>
                <a:ea typeface="Menlo" charset="0"/>
                <a:cs typeface="Menlo" charset="0"/>
              </a:rPr>
              <a:t>hg rebase </a:t>
            </a:r>
            <a:r>
              <a:rPr lang="en-US" sz="4800" dirty="0">
                <a:latin typeface="FreightSansLFPro" charset="0"/>
                <a:ea typeface="FreightSansLFPro" charset="0"/>
                <a:cs typeface="FreightSansLFPro" charset="0"/>
              </a:rPr>
              <a:t>moves commits around</a:t>
            </a:r>
          </a:p>
          <a:p>
            <a:pPr lvl="1">
              <a:lnSpc>
                <a:spcPct val="150000"/>
              </a:lnSpc>
            </a:pPr>
            <a:r>
              <a:rPr lang="en-US" sz="4400" dirty="0">
                <a:latin typeface="FreightSansLFPro" charset="0"/>
                <a:ea typeface="FreightSansLFPro" charset="0"/>
                <a:cs typeface="FreightSansLFPro" charset="0"/>
              </a:rPr>
              <a:t>What to move:</a:t>
            </a:r>
            <a:endParaRPr lang="en-US" sz="2800" b="1" dirty="0">
              <a:latin typeface="Menlo" charset="0"/>
              <a:ea typeface="Menlo" charset="0"/>
              <a:cs typeface="Menlo" charset="0"/>
            </a:endParaRPr>
          </a:p>
          <a:p>
            <a:pPr lvl="2">
              <a:lnSpc>
                <a:spcPct val="150000"/>
              </a:lnSpc>
            </a:pPr>
            <a:r>
              <a:rPr lang="en-US" sz="2800" b="1" dirty="0">
                <a:latin typeface="Menlo" charset="0"/>
                <a:ea typeface="Menlo" charset="0"/>
                <a:cs typeface="Menlo" charset="0"/>
              </a:rPr>
              <a:t>-r --rev </a:t>
            </a:r>
            <a:r>
              <a:rPr lang="en-US" sz="2800" dirty="0">
                <a:latin typeface="FreightSansLFPro" charset="0"/>
                <a:ea typeface="FreightSansLFPro" charset="0"/>
                <a:cs typeface="FreightSansLFPro" charset="0"/>
              </a:rPr>
              <a:t>	</a:t>
            </a:r>
            <a:r>
              <a:rPr lang="en-US" sz="3600" dirty="0">
                <a:latin typeface="FreightSansLFPro" charset="0"/>
                <a:ea typeface="FreightSansLFPro" charset="0"/>
                <a:cs typeface="FreightSansLFPro" charset="0"/>
              </a:rPr>
              <a:t>   Exact match only</a:t>
            </a:r>
          </a:p>
          <a:p>
            <a:pPr lvl="2">
              <a:lnSpc>
                <a:spcPct val="150000"/>
              </a:lnSpc>
            </a:pPr>
            <a:r>
              <a:rPr lang="en-US" sz="2800" b="1" dirty="0">
                <a:latin typeface="Menlo" charset="0"/>
                <a:ea typeface="Menlo" charset="0"/>
                <a:cs typeface="Menlo" charset="0"/>
              </a:rPr>
              <a:t>-s --source  </a:t>
            </a:r>
            <a:r>
              <a:rPr lang="en-US" sz="3600" dirty="0">
                <a:latin typeface="FreightSansLFPro" charset="0"/>
                <a:ea typeface="FreightSansLFPro" charset="0"/>
                <a:cs typeface="FreightSansLFPro" charset="0"/>
              </a:rPr>
              <a:t>Includes descendants</a:t>
            </a:r>
          </a:p>
          <a:p>
            <a:pPr lvl="2">
              <a:lnSpc>
                <a:spcPct val="150000"/>
              </a:lnSpc>
            </a:pPr>
            <a:r>
              <a:rPr lang="en-US" sz="2800" b="1" dirty="0">
                <a:latin typeface="Menlo" charset="0"/>
                <a:ea typeface="Menlo" charset="0"/>
                <a:cs typeface="Menlo" charset="0"/>
              </a:rPr>
              <a:t>-b --base    </a:t>
            </a:r>
            <a:r>
              <a:rPr lang="en-US" sz="3600" dirty="0">
                <a:latin typeface="FreightSansLFPro" charset="0"/>
                <a:ea typeface="FreightSansLFPro" charset="0"/>
                <a:cs typeface="FreightSansLFPro" charset="0"/>
              </a:rPr>
              <a:t>Includes entire subtree</a:t>
            </a:r>
          </a:p>
          <a:p>
            <a:pPr lvl="1">
              <a:lnSpc>
                <a:spcPct val="150000"/>
              </a:lnSpc>
            </a:pPr>
            <a:r>
              <a:rPr lang="en-US" sz="4400" dirty="0">
                <a:latin typeface="FreightSansLFPro" charset="0"/>
                <a:ea typeface="FreightSansLFPro" charset="0"/>
                <a:cs typeface="FreightSansLFPro" charset="0"/>
              </a:rPr>
              <a:t>Where to move it:</a:t>
            </a:r>
          </a:p>
          <a:p>
            <a:pPr lvl="2">
              <a:lnSpc>
                <a:spcPct val="150000"/>
              </a:lnSpc>
            </a:pPr>
            <a:r>
              <a:rPr lang="en-US" sz="2800" b="1" dirty="0">
                <a:latin typeface="Menlo" charset="0"/>
                <a:ea typeface="Menlo" charset="0"/>
                <a:cs typeface="Menlo" charset="0"/>
              </a:rPr>
              <a:t>-d --</a:t>
            </a:r>
            <a:r>
              <a:rPr lang="en-US" sz="2800" b="1" dirty="0" err="1">
                <a:latin typeface="Menlo" charset="0"/>
                <a:ea typeface="Menlo" charset="0"/>
                <a:cs typeface="Menlo" charset="0"/>
              </a:rPr>
              <a:t>dest</a:t>
            </a:r>
            <a:endParaRPr lang="en-US" sz="2400" b="1" dirty="0">
              <a:latin typeface="Menlo" charset="0"/>
              <a:ea typeface="Menlo" charset="0"/>
              <a:cs typeface="Menlo" charset="0"/>
            </a:endParaRPr>
          </a:p>
          <a:p>
            <a:pPr lvl="1">
              <a:lnSpc>
                <a:spcPct val="150000"/>
              </a:lnSpc>
            </a:pPr>
            <a:r>
              <a:rPr lang="en-US" sz="4400" dirty="0">
                <a:latin typeface="FreightSansLFPro" charset="0"/>
                <a:ea typeface="FreightSansLFPro" charset="0"/>
                <a:cs typeface="FreightSansLFPro" charset="0"/>
              </a:rPr>
              <a:t>Keep old commits?</a:t>
            </a:r>
          </a:p>
          <a:p>
            <a:pPr lvl="2">
              <a:lnSpc>
                <a:spcPct val="150000"/>
              </a:lnSpc>
            </a:pPr>
            <a:r>
              <a:rPr lang="en-US" sz="2800" b="1" dirty="0">
                <a:latin typeface="Menlo" charset="0"/>
                <a:ea typeface="Menlo" charset="0"/>
                <a:cs typeface="Menlo" charset="0"/>
              </a:rPr>
              <a:t>-k --keep</a:t>
            </a: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Moving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hg </a:t>
            </a:r>
            <a:r>
              <a:rPr lang="en-US" sz="2400" b="1" dirty="0" err="1">
                <a:solidFill>
                  <a:schemeClr val="tx1"/>
                </a:solidFill>
                <a:latin typeface="Menlo"/>
                <a:ea typeface="Menlo"/>
                <a:cs typeface="Menlo"/>
                <a:sym typeface="Menlo"/>
              </a:rPr>
              <a:t>sl</a:t>
            </a:r>
            <a:endParaRPr lang="en-US" sz="2400" b="1" dirty="0">
              <a:solidFill>
                <a:schemeClr val="tx1"/>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o  </a:t>
            </a:r>
            <a:r>
              <a:rPr lang="en-US" sz="2400" dirty="0">
                <a:solidFill>
                  <a:schemeClr val="accent5">
                    <a:lumMod val="50000"/>
                  </a:schemeClr>
                </a:solidFill>
                <a:latin typeface="Menlo"/>
                <a:ea typeface="Menlo"/>
                <a:cs typeface="Menlo"/>
                <a:sym typeface="Menlo"/>
              </a:rPr>
              <a:t>0520bf</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durham</a:t>
            </a:r>
            <a:r>
              <a:rPr lang="en-US" sz="2400" dirty="0">
                <a:solidFill>
                  <a:schemeClr val="bg1">
                    <a:lumMod val="20000"/>
                    <a:lumOff val="80000"/>
                  </a:schemeClr>
                </a:solidFill>
                <a:latin typeface="Menlo"/>
                <a:ea typeface="Menlo"/>
                <a:cs typeface="Menlo"/>
                <a:sym typeface="Menlo"/>
              </a:rPr>
              <a:t>  D4922286  t17520818  </a:t>
            </a:r>
            <a:r>
              <a:rPr lang="en-US" sz="2400" dirty="0">
                <a:solidFill>
                  <a:srgbClr val="92D050"/>
                </a:solidFill>
                <a:latin typeface="Menlo"/>
                <a:ea typeface="Menlo"/>
                <a:cs typeface="Menlo"/>
                <a:sym typeface="Menlo"/>
              </a:rPr>
              <a:t>remote/master</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a:t>
            </a:r>
            <a:r>
              <a:rPr lang="en-US" sz="2400" dirty="0" err="1">
                <a:solidFill>
                  <a:schemeClr val="bg1">
                    <a:lumMod val="20000"/>
                    <a:lumOff val="80000"/>
                  </a:schemeClr>
                </a:solidFill>
                <a:latin typeface="Menlo"/>
                <a:ea typeface="Menlo"/>
                <a:cs typeface="Menlo"/>
                <a:sym typeface="Menlo"/>
              </a:rPr>
              <a:t>some_project</a:t>
            </a:r>
            <a:r>
              <a:rPr lang="en-US" sz="2400" dirty="0">
                <a:solidFill>
                  <a:schemeClr val="bg1">
                    <a:lumMod val="20000"/>
                    <a:lumOff val="80000"/>
                  </a:schemeClr>
                </a:solidFill>
                <a:latin typeface="Menlo"/>
                <a:ea typeface="Menlo"/>
                <a:cs typeface="Menlo"/>
                <a:sym typeface="Menlo"/>
              </a:rPr>
              <a:t>] Some commit</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o  </a:t>
            </a:r>
            <a:r>
              <a:rPr lang="en-US" sz="2400" b="1" dirty="0">
                <a:solidFill>
                  <a:srgbClr val="FFC000"/>
                </a:solidFill>
                <a:latin typeface="Menlo"/>
                <a:ea typeface="Menlo"/>
                <a:cs typeface="Menlo"/>
                <a:sym typeface="Menlo"/>
              </a:rPr>
              <a:t>61a9ea</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Commit 6</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o  </a:t>
            </a:r>
            <a:r>
              <a:rPr lang="en-US" sz="2400" b="1" dirty="0">
                <a:solidFill>
                  <a:srgbClr val="FFC000"/>
                </a:solidFill>
                <a:latin typeface="Menlo"/>
                <a:ea typeface="Menlo"/>
                <a:cs typeface="Menlo"/>
                <a:sym typeface="Menlo"/>
              </a:rPr>
              <a:t>bc5334</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Commit 5</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o  </a:t>
            </a:r>
            <a:r>
              <a:rPr lang="en-US" sz="2400" b="1" dirty="0">
                <a:solidFill>
                  <a:srgbClr val="FFC000"/>
                </a:solidFill>
                <a:latin typeface="Menlo"/>
                <a:ea typeface="Menlo"/>
                <a:cs typeface="Menlo"/>
                <a:sym typeface="Menlo"/>
              </a:rPr>
              <a:t>853b21</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  Commit 4</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  </a:t>
            </a:r>
            <a:r>
              <a:rPr lang="en-US" sz="2400" b="1" dirty="0">
                <a:solidFill>
                  <a:srgbClr val="FFC000"/>
                </a:solidFill>
                <a:latin typeface="Menlo"/>
                <a:ea typeface="Menlo"/>
                <a:cs typeface="Menlo"/>
                <a:sym typeface="Menlo"/>
              </a:rPr>
              <a:t>f0d333</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a:t>
            </a:r>
            <a:r>
              <a:rPr lang="en-US" sz="2400" dirty="0">
                <a:solidFill>
                  <a:srgbClr val="FF40FF"/>
                </a:solidFill>
                <a:latin typeface="Menlo"/>
                <a:ea typeface="Menlo"/>
                <a:cs typeface="Menlo"/>
                <a:sym typeface="Menlo"/>
              </a:rPr>
              <a:t>Commit 3</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o  </a:t>
            </a:r>
            <a:r>
              <a:rPr lang="en-US" sz="2400" b="1" dirty="0">
                <a:solidFill>
                  <a:srgbClr val="FFC000"/>
                </a:solidFill>
                <a:latin typeface="Menlo"/>
                <a:ea typeface="Menlo"/>
                <a:cs typeface="Menlo"/>
                <a:sym typeface="Menlo"/>
              </a:rPr>
              <a:t>0506f2</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Commit 2</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o  </a:t>
            </a:r>
            <a:r>
              <a:rPr lang="en-US" sz="2400" b="1" dirty="0">
                <a:solidFill>
                  <a:srgbClr val="FFC000"/>
                </a:solidFill>
                <a:latin typeface="Menlo"/>
                <a:ea typeface="Menlo"/>
                <a:cs typeface="Menlo"/>
                <a:sym typeface="Menlo"/>
              </a:rPr>
              <a:t>5521272</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Commit 1</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o  </a:t>
            </a:r>
            <a:r>
              <a:rPr lang="en-US" sz="2400" dirty="0">
                <a:solidFill>
                  <a:schemeClr val="accent5">
                    <a:lumMod val="50000"/>
                  </a:schemeClr>
                </a:solidFill>
                <a:latin typeface="Menlo"/>
                <a:ea typeface="Menlo"/>
                <a:cs typeface="Menlo"/>
                <a:sym typeface="Menlo"/>
              </a:rPr>
              <a:t>1f6146</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shuyewu</a:t>
            </a:r>
            <a:r>
              <a:rPr lang="en-US" sz="2400" dirty="0">
                <a:solidFill>
                  <a:schemeClr val="bg1">
                    <a:lumMod val="20000"/>
                    <a:lumOff val="80000"/>
                  </a:schemeClr>
                </a:solidFill>
                <a:latin typeface="Menlo"/>
                <a:ea typeface="Menlo"/>
                <a:cs typeface="Menlo"/>
                <a:sym typeface="Menlo"/>
              </a:rPr>
              <a:t>  D4931892</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[EFT] Delete </a:t>
            </a:r>
            <a:r>
              <a:rPr lang="en-US" sz="2400" dirty="0" err="1">
                <a:solidFill>
                  <a:schemeClr val="bg1">
                    <a:lumMod val="20000"/>
                    <a:lumOff val="80000"/>
                  </a:schemeClr>
                </a:solidFill>
                <a:latin typeface="Menlo"/>
                <a:ea typeface="Menlo"/>
                <a:cs typeface="Menlo"/>
                <a:sym typeface="Menlo"/>
              </a:rPr>
              <a:t>getViewerReaction</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chemeClr val="tx1"/>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1841827916"/>
      </p:ext>
    </p:extLst>
  </p:cSld>
  <p:clrMapOvr>
    <a:masterClrMapping/>
  </p:clrMapOvr>
  <p:transition spd="med"/>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9699958" cy="9262352"/>
          </a:xfrm>
        </p:spPr>
        <p:txBody>
          <a:bodyPr/>
          <a:lstStyle/>
          <a:p>
            <a:pPr>
              <a:lnSpc>
                <a:spcPct val="150000"/>
              </a:lnSpc>
            </a:pPr>
            <a:r>
              <a:rPr lang="en-US" sz="4400" b="1" dirty="0">
                <a:latin typeface="Menlo" charset="0"/>
                <a:ea typeface="Menlo" charset="0"/>
                <a:cs typeface="Menlo" charset="0"/>
              </a:rPr>
              <a:t>hg rebase </a:t>
            </a:r>
            <a:r>
              <a:rPr lang="en-US" sz="4800" dirty="0">
                <a:latin typeface="FreightSansLFPro" charset="0"/>
                <a:ea typeface="FreightSansLFPro" charset="0"/>
                <a:cs typeface="FreightSansLFPro" charset="0"/>
              </a:rPr>
              <a:t>moves commits around</a:t>
            </a:r>
          </a:p>
          <a:p>
            <a:pPr lvl="1">
              <a:lnSpc>
                <a:spcPct val="150000"/>
              </a:lnSpc>
            </a:pPr>
            <a:r>
              <a:rPr lang="en-US" sz="4400" dirty="0">
                <a:latin typeface="FreightSansLFPro" charset="0"/>
                <a:ea typeface="FreightSansLFPro" charset="0"/>
                <a:cs typeface="FreightSansLFPro" charset="0"/>
              </a:rPr>
              <a:t>What to move:</a:t>
            </a:r>
            <a:endParaRPr lang="en-US" sz="2800" b="1" dirty="0">
              <a:latin typeface="Menlo" charset="0"/>
              <a:ea typeface="Menlo" charset="0"/>
              <a:cs typeface="Menlo" charset="0"/>
            </a:endParaRPr>
          </a:p>
          <a:p>
            <a:pPr lvl="2">
              <a:lnSpc>
                <a:spcPct val="150000"/>
              </a:lnSpc>
            </a:pPr>
            <a:r>
              <a:rPr lang="en-US" sz="2800" b="1" dirty="0">
                <a:latin typeface="Menlo" charset="0"/>
                <a:ea typeface="Menlo" charset="0"/>
                <a:cs typeface="Menlo" charset="0"/>
              </a:rPr>
              <a:t>-r --rev </a:t>
            </a:r>
            <a:r>
              <a:rPr lang="en-US" sz="2800" dirty="0">
                <a:latin typeface="FreightSansLFPro" charset="0"/>
                <a:ea typeface="FreightSansLFPro" charset="0"/>
                <a:cs typeface="FreightSansLFPro" charset="0"/>
              </a:rPr>
              <a:t>	</a:t>
            </a:r>
            <a:r>
              <a:rPr lang="en-US" sz="3600" dirty="0">
                <a:latin typeface="FreightSansLFPro" charset="0"/>
                <a:ea typeface="FreightSansLFPro" charset="0"/>
                <a:cs typeface="FreightSansLFPro" charset="0"/>
              </a:rPr>
              <a:t>   Exact match only</a:t>
            </a:r>
          </a:p>
          <a:p>
            <a:pPr lvl="2">
              <a:lnSpc>
                <a:spcPct val="150000"/>
              </a:lnSpc>
            </a:pPr>
            <a:r>
              <a:rPr lang="en-US" sz="2800" b="1" dirty="0">
                <a:latin typeface="Menlo" charset="0"/>
                <a:ea typeface="Menlo" charset="0"/>
                <a:cs typeface="Menlo" charset="0"/>
              </a:rPr>
              <a:t>-s --source  </a:t>
            </a:r>
            <a:r>
              <a:rPr lang="en-US" sz="3600" dirty="0">
                <a:latin typeface="FreightSansLFPro" charset="0"/>
                <a:ea typeface="FreightSansLFPro" charset="0"/>
                <a:cs typeface="FreightSansLFPro" charset="0"/>
              </a:rPr>
              <a:t>Includes descendants</a:t>
            </a:r>
          </a:p>
          <a:p>
            <a:pPr lvl="2">
              <a:lnSpc>
                <a:spcPct val="150000"/>
              </a:lnSpc>
            </a:pPr>
            <a:r>
              <a:rPr lang="en-US" sz="2800" b="1" dirty="0">
                <a:latin typeface="Menlo" charset="0"/>
                <a:ea typeface="Menlo" charset="0"/>
                <a:cs typeface="Menlo" charset="0"/>
              </a:rPr>
              <a:t>-b --base    </a:t>
            </a:r>
            <a:r>
              <a:rPr lang="en-US" sz="3600" dirty="0">
                <a:latin typeface="FreightSansLFPro" charset="0"/>
                <a:ea typeface="FreightSansLFPro" charset="0"/>
                <a:cs typeface="FreightSansLFPro" charset="0"/>
              </a:rPr>
              <a:t>Includes entire subtree</a:t>
            </a:r>
          </a:p>
          <a:p>
            <a:pPr lvl="1">
              <a:lnSpc>
                <a:spcPct val="150000"/>
              </a:lnSpc>
            </a:pPr>
            <a:r>
              <a:rPr lang="en-US" sz="4400" dirty="0">
                <a:latin typeface="FreightSansLFPro" charset="0"/>
                <a:ea typeface="FreightSansLFPro" charset="0"/>
                <a:cs typeface="FreightSansLFPro" charset="0"/>
              </a:rPr>
              <a:t>Where to move it:</a:t>
            </a:r>
          </a:p>
          <a:p>
            <a:pPr lvl="2">
              <a:lnSpc>
                <a:spcPct val="150000"/>
              </a:lnSpc>
            </a:pPr>
            <a:r>
              <a:rPr lang="en-US" sz="2800" b="1" dirty="0">
                <a:latin typeface="Menlo" charset="0"/>
                <a:ea typeface="Menlo" charset="0"/>
                <a:cs typeface="Menlo" charset="0"/>
              </a:rPr>
              <a:t>-d --</a:t>
            </a:r>
            <a:r>
              <a:rPr lang="en-US" sz="2800" b="1" dirty="0" err="1">
                <a:latin typeface="Menlo" charset="0"/>
                <a:ea typeface="Menlo" charset="0"/>
                <a:cs typeface="Menlo" charset="0"/>
              </a:rPr>
              <a:t>dest</a:t>
            </a:r>
            <a:endParaRPr lang="en-US" sz="2400" b="1" dirty="0">
              <a:latin typeface="Menlo" charset="0"/>
              <a:ea typeface="Menlo" charset="0"/>
              <a:cs typeface="Menlo" charset="0"/>
            </a:endParaRPr>
          </a:p>
          <a:p>
            <a:pPr lvl="1">
              <a:lnSpc>
                <a:spcPct val="150000"/>
              </a:lnSpc>
            </a:pPr>
            <a:r>
              <a:rPr lang="en-US" sz="4400" dirty="0">
                <a:latin typeface="FreightSansLFPro" charset="0"/>
                <a:ea typeface="FreightSansLFPro" charset="0"/>
                <a:cs typeface="FreightSansLFPro" charset="0"/>
              </a:rPr>
              <a:t>Keep old commits?</a:t>
            </a:r>
          </a:p>
          <a:p>
            <a:pPr lvl="2">
              <a:lnSpc>
                <a:spcPct val="150000"/>
              </a:lnSpc>
            </a:pPr>
            <a:r>
              <a:rPr lang="en-US" sz="2800" b="1" dirty="0">
                <a:latin typeface="Menlo" charset="0"/>
                <a:ea typeface="Menlo" charset="0"/>
                <a:cs typeface="Menlo" charset="0"/>
              </a:rPr>
              <a:t>-k --keep</a:t>
            </a: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Moving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hg </a:t>
            </a:r>
            <a:r>
              <a:rPr lang="en-US" sz="2400" b="1" dirty="0" err="1">
                <a:solidFill>
                  <a:schemeClr val="tx1"/>
                </a:solidFill>
                <a:latin typeface="Menlo"/>
                <a:ea typeface="Menlo"/>
                <a:cs typeface="Menlo"/>
                <a:sym typeface="Menlo"/>
              </a:rPr>
              <a:t>sl</a:t>
            </a:r>
            <a:endParaRPr lang="en-US" sz="2400" b="1" dirty="0">
              <a:solidFill>
                <a:schemeClr val="tx1"/>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o  </a:t>
            </a:r>
            <a:r>
              <a:rPr lang="en-US" sz="2400" dirty="0">
                <a:solidFill>
                  <a:schemeClr val="accent5">
                    <a:lumMod val="50000"/>
                  </a:schemeClr>
                </a:solidFill>
                <a:latin typeface="Menlo"/>
                <a:ea typeface="Menlo"/>
                <a:cs typeface="Menlo"/>
                <a:sym typeface="Menlo"/>
              </a:rPr>
              <a:t>0520bf</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durham</a:t>
            </a:r>
            <a:r>
              <a:rPr lang="en-US" sz="2400" dirty="0">
                <a:solidFill>
                  <a:schemeClr val="bg1">
                    <a:lumMod val="20000"/>
                    <a:lumOff val="80000"/>
                  </a:schemeClr>
                </a:solidFill>
                <a:latin typeface="Menlo"/>
                <a:ea typeface="Menlo"/>
                <a:cs typeface="Menlo"/>
                <a:sym typeface="Menlo"/>
              </a:rPr>
              <a:t>  D4922286  t17520818  </a:t>
            </a:r>
            <a:r>
              <a:rPr lang="en-US" sz="2400" dirty="0">
                <a:solidFill>
                  <a:srgbClr val="92D050"/>
                </a:solidFill>
                <a:latin typeface="Menlo"/>
                <a:ea typeface="Menlo"/>
                <a:cs typeface="Menlo"/>
                <a:sym typeface="Menlo"/>
              </a:rPr>
              <a:t>remote/master</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a:t>
            </a:r>
            <a:r>
              <a:rPr lang="en-US" sz="2400" dirty="0" err="1">
                <a:solidFill>
                  <a:schemeClr val="bg1">
                    <a:lumMod val="20000"/>
                    <a:lumOff val="80000"/>
                  </a:schemeClr>
                </a:solidFill>
                <a:latin typeface="Menlo"/>
                <a:ea typeface="Menlo"/>
                <a:cs typeface="Menlo"/>
                <a:sym typeface="Menlo"/>
              </a:rPr>
              <a:t>some_project</a:t>
            </a:r>
            <a:r>
              <a:rPr lang="en-US" sz="2400" dirty="0">
                <a:solidFill>
                  <a:schemeClr val="bg1">
                    <a:lumMod val="20000"/>
                    <a:lumOff val="80000"/>
                  </a:schemeClr>
                </a:solidFill>
                <a:latin typeface="Menlo"/>
                <a:ea typeface="Menlo"/>
                <a:cs typeface="Menlo"/>
                <a:sym typeface="Menlo"/>
              </a:rPr>
              <a:t>] Some commit</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o  </a:t>
            </a:r>
            <a:r>
              <a:rPr lang="en-US" sz="2400" b="1" dirty="0">
                <a:solidFill>
                  <a:srgbClr val="FFC000"/>
                </a:solidFill>
                <a:latin typeface="Menlo"/>
                <a:ea typeface="Menlo"/>
                <a:cs typeface="Menlo"/>
                <a:sym typeface="Menlo"/>
              </a:rPr>
              <a:t>61a9ea</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Commit 6</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o  </a:t>
            </a:r>
            <a:r>
              <a:rPr lang="en-US" sz="2400" b="1" dirty="0">
                <a:solidFill>
                  <a:srgbClr val="FFC000"/>
                </a:solidFill>
                <a:latin typeface="Menlo"/>
                <a:ea typeface="Menlo"/>
                <a:cs typeface="Menlo"/>
                <a:sym typeface="Menlo"/>
              </a:rPr>
              <a:t>bc5334</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Commit 5</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o  </a:t>
            </a:r>
            <a:r>
              <a:rPr lang="en-US" sz="2400" b="1" dirty="0">
                <a:solidFill>
                  <a:srgbClr val="FFC000"/>
                </a:solidFill>
                <a:latin typeface="Menlo"/>
                <a:ea typeface="Menlo"/>
                <a:cs typeface="Menlo"/>
                <a:sym typeface="Menlo"/>
              </a:rPr>
              <a:t>853b21</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  Commit 4</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  </a:t>
            </a:r>
            <a:r>
              <a:rPr lang="en-US" sz="2400" b="1" dirty="0">
                <a:solidFill>
                  <a:srgbClr val="FFC000"/>
                </a:solidFill>
                <a:latin typeface="Menlo"/>
                <a:ea typeface="Menlo"/>
                <a:cs typeface="Menlo"/>
                <a:sym typeface="Menlo"/>
              </a:rPr>
              <a:t>f0d333</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a:t>
            </a:r>
            <a:r>
              <a:rPr lang="en-US" sz="2400" dirty="0">
                <a:solidFill>
                  <a:srgbClr val="FF40FF"/>
                </a:solidFill>
                <a:latin typeface="Menlo"/>
                <a:ea typeface="Menlo"/>
                <a:cs typeface="Menlo"/>
                <a:sym typeface="Menlo"/>
              </a:rPr>
              <a:t>Commit 3</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o  </a:t>
            </a:r>
            <a:r>
              <a:rPr lang="en-US" sz="2400" b="1" dirty="0">
                <a:solidFill>
                  <a:srgbClr val="FFC000"/>
                </a:solidFill>
                <a:latin typeface="Menlo"/>
                <a:ea typeface="Menlo"/>
                <a:cs typeface="Menlo"/>
                <a:sym typeface="Menlo"/>
              </a:rPr>
              <a:t>0506f2</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  Commit 2</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o  </a:t>
            </a:r>
            <a:r>
              <a:rPr lang="en-US" sz="2400" b="1" dirty="0">
                <a:solidFill>
                  <a:srgbClr val="FFC000"/>
                </a:solidFill>
                <a:latin typeface="Menlo"/>
                <a:ea typeface="Menlo"/>
                <a:cs typeface="Menlo"/>
                <a:sym typeface="Menlo"/>
              </a:rPr>
              <a:t>5521272</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Commit 1</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o  </a:t>
            </a:r>
            <a:r>
              <a:rPr lang="en-US" sz="2400" dirty="0">
                <a:solidFill>
                  <a:schemeClr val="accent5">
                    <a:lumMod val="50000"/>
                  </a:schemeClr>
                </a:solidFill>
                <a:latin typeface="Menlo"/>
                <a:ea typeface="Menlo"/>
                <a:cs typeface="Menlo"/>
                <a:sym typeface="Menlo"/>
              </a:rPr>
              <a:t>1f6146</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shuyewu</a:t>
            </a:r>
            <a:r>
              <a:rPr lang="en-US" sz="2400" dirty="0">
                <a:solidFill>
                  <a:schemeClr val="bg1">
                    <a:lumMod val="20000"/>
                    <a:lumOff val="80000"/>
                  </a:schemeClr>
                </a:solidFill>
                <a:latin typeface="Menlo"/>
                <a:ea typeface="Menlo"/>
                <a:cs typeface="Menlo"/>
                <a:sym typeface="Menlo"/>
              </a:rPr>
              <a:t>  D4931892</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  [EFT] Delete </a:t>
            </a:r>
            <a:r>
              <a:rPr lang="en-US" sz="2400" dirty="0" err="1">
                <a:solidFill>
                  <a:schemeClr val="bg1">
                    <a:lumMod val="20000"/>
                    <a:lumOff val="80000"/>
                  </a:schemeClr>
                </a:solidFill>
                <a:latin typeface="Menlo"/>
                <a:ea typeface="Menlo"/>
                <a:cs typeface="Menlo"/>
                <a:sym typeface="Menlo"/>
              </a:rPr>
              <a:t>getViewerReaction</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chemeClr val="tx1"/>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hg rebase </a:t>
            </a:r>
            <a:r>
              <a:rPr lang="mr-IN" sz="2400" b="1" dirty="0">
                <a:solidFill>
                  <a:schemeClr val="tx1"/>
                </a:solidFill>
                <a:latin typeface="Menlo"/>
                <a:ea typeface="Menlo"/>
                <a:cs typeface="Menlo"/>
                <a:sym typeface="Menlo"/>
              </a:rPr>
              <a:t>–</a:t>
            </a:r>
            <a:r>
              <a:rPr lang="en-US" sz="2400" b="1" dirty="0">
                <a:solidFill>
                  <a:schemeClr val="tx1"/>
                </a:solidFill>
                <a:latin typeface="Menlo"/>
                <a:ea typeface="Menlo"/>
                <a:cs typeface="Menlo"/>
                <a:sym typeface="Menlo"/>
              </a:rPr>
              <a:t>d master </a:t>
            </a:r>
            <a:r>
              <a:rPr lang="mr-IN" sz="2400" b="1" dirty="0">
                <a:solidFill>
                  <a:schemeClr val="tx1"/>
                </a:solidFill>
                <a:latin typeface="Menlo"/>
                <a:ea typeface="Menlo"/>
                <a:cs typeface="Menlo"/>
                <a:sym typeface="Menlo"/>
              </a:rPr>
              <a:t>–</a:t>
            </a:r>
            <a:r>
              <a:rPr lang="en-US" sz="2400" b="1" dirty="0">
                <a:solidFill>
                  <a:schemeClr val="tx1"/>
                </a:solidFill>
                <a:latin typeface="Menlo"/>
                <a:ea typeface="Menlo"/>
                <a:cs typeface="Menlo"/>
                <a:sym typeface="Menlo"/>
              </a:rPr>
              <a:t>r .</a:t>
            </a:r>
            <a:endParaRPr lang="en-US" sz="2400" dirty="0">
              <a:solidFill>
                <a:schemeClr val="bg1">
                  <a:lumMod val="20000"/>
                  <a:lumOff val="80000"/>
                </a:schemeClr>
              </a:solidFill>
              <a:latin typeface="Menlo"/>
              <a:ea typeface="Menlo"/>
              <a:cs typeface="Menlo"/>
              <a:sym typeface="Menlo"/>
            </a:endParaRPr>
          </a:p>
          <a:p>
            <a:pPr lvl="0" algn="l" defTabSz="642937">
              <a:lnSpc>
                <a:spcPct val="120000"/>
              </a:lnSpc>
              <a:defRPr sz="1800">
                <a:solidFill>
                  <a:srgbClr val="000000"/>
                </a:solidFill>
              </a:defRPr>
            </a:pPr>
            <a:endParaRPr lang="en-US" sz="2400" b="1" dirty="0">
              <a:solidFill>
                <a:schemeClr val="tx1"/>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1260541234"/>
      </p:ext>
    </p:extLst>
  </p:cSld>
  <p:clrMapOvr>
    <a:masterClrMapping/>
  </p:clrMapOvr>
  <p:transition spd="med"/>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9699958" cy="9262352"/>
          </a:xfrm>
        </p:spPr>
        <p:txBody>
          <a:bodyPr/>
          <a:lstStyle/>
          <a:p>
            <a:pPr>
              <a:lnSpc>
                <a:spcPct val="150000"/>
              </a:lnSpc>
            </a:pPr>
            <a:r>
              <a:rPr lang="en-US" sz="4400" b="1" dirty="0">
                <a:latin typeface="Menlo" charset="0"/>
                <a:ea typeface="Menlo" charset="0"/>
                <a:cs typeface="Menlo" charset="0"/>
              </a:rPr>
              <a:t>hg rebase </a:t>
            </a:r>
            <a:r>
              <a:rPr lang="en-US" sz="4800" dirty="0">
                <a:latin typeface="FreightSansLFPro" charset="0"/>
                <a:ea typeface="FreightSansLFPro" charset="0"/>
                <a:cs typeface="FreightSansLFPro" charset="0"/>
              </a:rPr>
              <a:t>moves commits around</a:t>
            </a:r>
          </a:p>
          <a:p>
            <a:pPr lvl="1">
              <a:lnSpc>
                <a:spcPct val="150000"/>
              </a:lnSpc>
            </a:pPr>
            <a:r>
              <a:rPr lang="en-US" sz="4400" dirty="0">
                <a:latin typeface="FreightSansLFPro" charset="0"/>
                <a:ea typeface="FreightSansLFPro" charset="0"/>
                <a:cs typeface="FreightSansLFPro" charset="0"/>
              </a:rPr>
              <a:t>What to move:</a:t>
            </a:r>
            <a:endParaRPr lang="en-US" sz="2800" b="1" dirty="0">
              <a:latin typeface="Menlo" charset="0"/>
              <a:ea typeface="Menlo" charset="0"/>
              <a:cs typeface="Menlo" charset="0"/>
            </a:endParaRPr>
          </a:p>
          <a:p>
            <a:pPr lvl="2">
              <a:lnSpc>
                <a:spcPct val="150000"/>
              </a:lnSpc>
            </a:pPr>
            <a:r>
              <a:rPr lang="en-US" sz="2800" b="1" dirty="0">
                <a:latin typeface="Menlo" charset="0"/>
                <a:ea typeface="Menlo" charset="0"/>
                <a:cs typeface="Menlo" charset="0"/>
              </a:rPr>
              <a:t>-r --rev </a:t>
            </a:r>
            <a:r>
              <a:rPr lang="en-US" sz="2800" b="1" dirty="0">
                <a:latin typeface="FreightSansLFPro" charset="0"/>
                <a:ea typeface="FreightSansLFPro" charset="0"/>
                <a:cs typeface="FreightSansLFPro" charset="0"/>
              </a:rPr>
              <a:t>	</a:t>
            </a:r>
            <a:r>
              <a:rPr lang="en-US" sz="3600" b="1" dirty="0">
                <a:latin typeface="FreightSansLFPro" charset="0"/>
                <a:ea typeface="FreightSansLFPro" charset="0"/>
                <a:cs typeface="FreightSansLFPro" charset="0"/>
              </a:rPr>
              <a:t>   Exact match only</a:t>
            </a:r>
          </a:p>
          <a:p>
            <a:pPr lvl="2">
              <a:lnSpc>
                <a:spcPct val="150000"/>
              </a:lnSpc>
            </a:pPr>
            <a:r>
              <a:rPr lang="en-US" sz="2800" b="1" dirty="0">
                <a:latin typeface="Menlo" charset="0"/>
                <a:ea typeface="Menlo" charset="0"/>
                <a:cs typeface="Menlo" charset="0"/>
              </a:rPr>
              <a:t>-s --source  </a:t>
            </a:r>
            <a:r>
              <a:rPr lang="en-US" sz="3600" dirty="0">
                <a:latin typeface="FreightSansLFPro" charset="0"/>
                <a:ea typeface="FreightSansLFPro" charset="0"/>
                <a:cs typeface="FreightSansLFPro" charset="0"/>
              </a:rPr>
              <a:t>Includes descendants</a:t>
            </a:r>
          </a:p>
          <a:p>
            <a:pPr lvl="2">
              <a:lnSpc>
                <a:spcPct val="150000"/>
              </a:lnSpc>
            </a:pPr>
            <a:r>
              <a:rPr lang="en-US" sz="2800" b="1" dirty="0">
                <a:latin typeface="Menlo" charset="0"/>
                <a:ea typeface="Menlo" charset="0"/>
                <a:cs typeface="Menlo" charset="0"/>
              </a:rPr>
              <a:t>-b --base    </a:t>
            </a:r>
            <a:r>
              <a:rPr lang="en-US" sz="3600" dirty="0">
                <a:latin typeface="FreightSansLFPro" charset="0"/>
                <a:ea typeface="FreightSansLFPro" charset="0"/>
                <a:cs typeface="FreightSansLFPro" charset="0"/>
              </a:rPr>
              <a:t>Includes entire subtree</a:t>
            </a:r>
          </a:p>
          <a:p>
            <a:pPr lvl="1">
              <a:lnSpc>
                <a:spcPct val="150000"/>
              </a:lnSpc>
            </a:pPr>
            <a:r>
              <a:rPr lang="en-US" sz="4400" dirty="0">
                <a:latin typeface="FreightSansLFPro" charset="0"/>
                <a:ea typeface="FreightSansLFPro" charset="0"/>
                <a:cs typeface="FreightSansLFPro" charset="0"/>
              </a:rPr>
              <a:t>Where to move it:</a:t>
            </a:r>
          </a:p>
          <a:p>
            <a:pPr lvl="2">
              <a:lnSpc>
                <a:spcPct val="150000"/>
              </a:lnSpc>
            </a:pPr>
            <a:r>
              <a:rPr lang="en-US" sz="2800" b="1" dirty="0">
                <a:latin typeface="Menlo" charset="0"/>
                <a:ea typeface="Menlo" charset="0"/>
                <a:cs typeface="Menlo" charset="0"/>
              </a:rPr>
              <a:t>-d --</a:t>
            </a:r>
            <a:r>
              <a:rPr lang="en-US" sz="2800" b="1" dirty="0" err="1">
                <a:latin typeface="Menlo" charset="0"/>
                <a:ea typeface="Menlo" charset="0"/>
                <a:cs typeface="Menlo" charset="0"/>
              </a:rPr>
              <a:t>dest</a:t>
            </a:r>
            <a:endParaRPr lang="en-US" sz="2400" b="1" dirty="0">
              <a:latin typeface="Menlo" charset="0"/>
              <a:ea typeface="Menlo" charset="0"/>
              <a:cs typeface="Menlo" charset="0"/>
            </a:endParaRPr>
          </a:p>
          <a:p>
            <a:pPr lvl="1">
              <a:lnSpc>
                <a:spcPct val="150000"/>
              </a:lnSpc>
            </a:pPr>
            <a:r>
              <a:rPr lang="en-US" sz="4400" dirty="0">
                <a:latin typeface="FreightSansLFPro" charset="0"/>
                <a:ea typeface="FreightSansLFPro" charset="0"/>
                <a:cs typeface="FreightSansLFPro" charset="0"/>
              </a:rPr>
              <a:t>Keep old commits?</a:t>
            </a:r>
          </a:p>
          <a:p>
            <a:pPr lvl="2">
              <a:lnSpc>
                <a:spcPct val="150000"/>
              </a:lnSpc>
            </a:pPr>
            <a:r>
              <a:rPr lang="en-US" sz="2800" b="1" dirty="0">
                <a:latin typeface="Menlo" charset="0"/>
                <a:ea typeface="Menlo" charset="0"/>
                <a:cs typeface="Menlo" charset="0"/>
              </a:rPr>
              <a:t>-k --keep</a:t>
            </a: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Moving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hg </a:t>
            </a:r>
            <a:r>
              <a:rPr lang="en-US" sz="2400" b="1" dirty="0" err="1">
                <a:solidFill>
                  <a:schemeClr val="tx1"/>
                </a:solidFill>
                <a:latin typeface="Menlo"/>
                <a:ea typeface="Menlo"/>
                <a:cs typeface="Menlo"/>
                <a:sym typeface="Menlo"/>
              </a:rPr>
              <a:t>sl</a:t>
            </a:r>
            <a:endParaRPr lang="en-US" sz="2400" b="1" dirty="0">
              <a:solidFill>
                <a:schemeClr val="tx1"/>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61a9ea</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  Commit 6</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bc5334</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  Commit 5</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853b21</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 |  Commit 4</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a:t>
            </a:r>
            <a:r>
              <a:rPr lang="en-US" sz="2400" dirty="0">
                <a:solidFill>
                  <a:schemeClr val="bg1">
                    <a:lumMod val="20000"/>
                    <a:lumOff val="80000"/>
                  </a:schemeClr>
                </a:solidFill>
                <a:latin typeface="Menlo"/>
                <a:ea typeface="Menlo"/>
                <a:cs typeface="Menlo"/>
                <a:sym typeface="Menlo"/>
              </a:rPr>
              <a:t> @  </a:t>
            </a:r>
            <a:r>
              <a:rPr lang="en-US" sz="2400" b="1" dirty="0">
                <a:solidFill>
                  <a:srgbClr val="FFC000"/>
                </a:solidFill>
                <a:latin typeface="Menlo"/>
                <a:ea typeface="Menlo"/>
                <a:cs typeface="Menlo"/>
                <a:sym typeface="Menlo"/>
              </a:rPr>
              <a:t>f0d333</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   </a:t>
            </a:r>
            <a:r>
              <a:rPr lang="en-US" sz="2400" dirty="0">
                <a:solidFill>
                  <a:srgbClr val="FF40FF"/>
                </a:solidFill>
                <a:latin typeface="Menlo"/>
                <a:ea typeface="Menlo"/>
                <a:cs typeface="Menlo"/>
                <a:sym typeface="Menlo"/>
              </a:rPr>
              <a:t>Commit 3</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0506f2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  Commit 2</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5521272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Commit 1</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chemeClr val="tx1"/>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hg rebase </a:t>
            </a:r>
            <a:r>
              <a:rPr lang="mr-IN" sz="2400" b="1" dirty="0">
                <a:solidFill>
                  <a:schemeClr val="tx1"/>
                </a:solidFill>
                <a:latin typeface="Menlo"/>
                <a:ea typeface="Menlo"/>
                <a:cs typeface="Menlo"/>
                <a:sym typeface="Menlo"/>
              </a:rPr>
              <a:t>–</a:t>
            </a:r>
            <a:r>
              <a:rPr lang="en-US" sz="2400" b="1" dirty="0">
                <a:solidFill>
                  <a:schemeClr val="tx1"/>
                </a:solidFill>
                <a:latin typeface="Menlo"/>
                <a:ea typeface="Menlo"/>
                <a:cs typeface="Menlo"/>
                <a:sym typeface="Menlo"/>
              </a:rPr>
              <a:t>d master </a:t>
            </a:r>
            <a:r>
              <a:rPr lang="mr-IN" sz="2400" b="1" dirty="0">
                <a:solidFill>
                  <a:schemeClr val="tx1"/>
                </a:solidFill>
                <a:latin typeface="Menlo"/>
                <a:ea typeface="Menlo"/>
                <a:cs typeface="Menlo"/>
                <a:sym typeface="Menlo"/>
              </a:rPr>
              <a:t>–</a:t>
            </a:r>
            <a:r>
              <a:rPr lang="en-US" sz="2400" b="1" dirty="0">
                <a:solidFill>
                  <a:schemeClr val="tx1"/>
                </a:solidFill>
                <a:latin typeface="Menlo"/>
                <a:ea typeface="Menlo"/>
                <a:cs typeface="Menlo"/>
                <a:sym typeface="Menlo"/>
              </a:rPr>
              <a:t>r .</a:t>
            </a: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1780694182"/>
      </p:ext>
    </p:extLst>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9699958" cy="9262352"/>
          </a:xfrm>
        </p:spPr>
        <p:txBody>
          <a:bodyPr/>
          <a:lstStyle/>
          <a:p>
            <a:pPr>
              <a:lnSpc>
                <a:spcPct val="150000"/>
              </a:lnSpc>
            </a:pPr>
            <a:r>
              <a:rPr lang="en-US" sz="4400" b="1" dirty="0">
                <a:latin typeface="Menlo" charset="0"/>
                <a:ea typeface="Menlo" charset="0"/>
                <a:cs typeface="Menlo" charset="0"/>
              </a:rPr>
              <a:t>hg rebase </a:t>
            </a:r>
            <a:r>
              <a:rPr lang="en-US" sz="4800" dirty="0">
                <a:latin typeface="FreightSansLFPro" charset="0"/>
                <a:ea typeface="FreightSansLFPro" charset="0"/>
                <a:cs typeface="FreightSansLFPro" charset="0"/>
              </a:rPr>
              <a:t>moves commits around</a:t>
            </a:r>
          </a:p>
          <a:p>
            <a:pPr lvl="1">
              <a:lnSpc>
                <a:spcPct val="150000"/>
              </a:lnSpc>
            </a:pPr>
            <a:r>
              <a:rPr lang="en-US" sz="4400" dirty="0">
                <a:latin typeface="FreightSansLFPro" charset="0"/>
                <a:ea typeface="FreightSansLFPro" charset="0"/>
                <a:cs typeface="FreightSansLFPro" charset="0"/>
              </a:rPr>
              <a:t>What to move:</a:t>
            </a:r>
            <a:endParaRPr lang="en-US" sz="2800" b="1" dirty="0">
              <a:latin typeface="Menlo" charset="0"/>
              <a:ea typeface="Menlo" charset="0"/>
              <a:cs typeface="Menlo" charset="0"/>
            </a:endParaRPr>
          </a:p>
          <a:p>
            <a:pPr lvl="2">
              <a:lnSpc>
                <a:spcPct val="150000"/>
              </a:lnSpc>
            </a:pPr>
            <a:r>
              <a:rPr lang="en-US" sz="2800" b="1" dirty="0">
                <a:latin typeface="Menlo" charset="0"/>
                <a:ea typeface="Menlo" charset="0"/>
                <a:cs typeface="Menlo" charset="0"/>
              </a:rPr>
              <a:t>-r --rev </a:t>
            </a:r>
            <a:r>
              <a:rPr lang="en-US" sz="2800" dirty="0">
                <a:latin typeface="FreightSansLFPro" charset="0"/>
                <a:ea typeface="FreightSansLFPro" charset="0"/>
                <a:cs typeface="FreightSansLFPro" charset="0"/>
              </a:rPr>
              <a:t>	</a:t>
            </a:r>
            <a:r>
              <a:rPr lang="en-US" sz="3600" dirty="0">
                <a:latin typeface="FreightSansLFPro" charset="0"/>
                <a:ea typeface="FreightSansLFPro" charset="0"/>
                <a:cs typeface="FreightSansLFPro" charset="0"/>
              </a:rPr>
              <a:t>   Exact match only</a:t>
            </a:r>
          </a:p>
          <a:p>
            <a:pPr lvl="2">
              <a:lnSpc>
                <a:spcPct val="150000"/>
              </a:lnSpc>
            </a:pPr>
            <a:r>
              <a:rPr lang="en-US" sz="2800" b="1" dirty="0">
                <a:latin typeface="Menlo" charset="0"/>
                <a:ea typeface="Menlo" charset="0"/>
                <a:cs typeface="Menlo" charset="0"/>
              </a:rPr>
              <a:t>-s --source  </a:t>
            </a:r>
            <a:r>
              <a:rPr lang="en-US" sz="3600" b="1" dirty="0">
                <a:latin typeface="FreightSansLFPro" charset="0"/>
                <a:ea typeface="FreightSansLFPro" charset="0"/>
                <a:cs typeface="FreightSansLFPro" charset="0"/>
              </a:rPr>
              <a:t>Includes descendants</a:t>
            </a:r>
          </a:p>
          <a:p>
            <a:pPr lvl="2">
              <a:lnSpc>
                <a:spcPct val="150000"/>
              </a:lnSpc>
            </a:pPr>
            <a:r>
              <a:rPr lang="en-US" sz="2800" b="1" dirty="0">
                <a:latin typeface="Menlo" charset="0"/>
                <a:ea typeface="Menlo" charset="0"/>
                <a:cs typeface="Menlo" charset="0"/>
              </a:rPr>
              <a:t>-b --base    </a:t>
            </a:r>
            <a:r>
              <a:rPr lang="en-US" sz="3600" dirty="0">
                <a:latin typeface="FreightSansLFPro" charset="0"/>
                <a:ea typeface="FreightSansLFPro" charset="0"/>
                <a:cs typeface="FreightSansLFPro" charset="0"/>
              </a:rPr>
              <a:t>Includes entire subtree</a:t>
            </a:r>
          </a:p>
          <a:p>
            <a:pPr lvl="1">
              <a:lnSpc>
                <a:spcPct val="150000"/>
              </a:lnSpc>
            </a:pPr>
            <a:r>
              <a:rPr lang="en-US" sz="4400" dirty="0">
                <a:latin typeface="FreightSansLFPro" charset="0"/>
                <a:ea typeface="FreightSansLFPro" charset="0"/>
                <a:cs typeface="FreightSansLFPro" charset="0"/>
              </a:rPr>
              <a:t>Where to move it:</a:t>
            </a:r>
          </a:p>
          <a:p>
            <a:pPr lvl="2">
              <a:lnSpc>
                <a:spcPct val="150000"/>
              </a:lnSpc>
            </a:pPr>
            <a:r>
              <a:rPr lang="en-US" sz="2800" b="1" dirty="0">
                <a:latin typeface="Menlo" charset="0"/>
                <a:ea typeface="Menlo" charset="0"/>
                <a:cs typeface="Menlo" charset="0"/>
              </a:rPr>
              <a:t>-d --</a:t>
            </a:r>
            <a:r>
              <a:rPr lang="en-US" sz="2800" b="1" dirty="0" err="1">
                <a:latin typeface="Menlo" charset="0"/>
                <a:ea typeface="Menlo" charset="0"/>
                <a:cs typeface="Menlo" charset="0"/>
              </a:rPr>
              <a:t>dest</a:t>
            </a:r>
            <a:endParaRPr lang="en-US" sz="2400" b="1" dirty="0">
              <a:latin typeface="Menlo" charset="0"/>
              <a:ea typeface="Menlo" charset="0"/>
              <a:cs typeface="Menlo" charset="0"/>
            </a:endParaRPr>
          </a:p>
          <a:p>
            <a:pPr lvl="1">
              <a:lnSpc>
                <a:spcPct val="150000"/>
              </a:lnSpc>
            </a:pPr>
            <a:r>
              <a:rPr lang="en-US" sz="4400" dirty="0">
                <a:latin typeface="FreightSansLFPro" charset="0"/>
                <a:ea typeface="FreightSansLFPro" charset="0"/>
                <a:cs typeface="FreightSansLFPro" charset="0"/>
              </a:rPr>
              <a:t>Keep old commits?</a:t>
            </a:r>
          </a:p>
          <a:p>
            <a:pPr lvl="2">
              <a:lnSpc>
                <a:spcPct val="150000"/>
              </a:lnSpc>
            </a:pPr>
            <a:r>
              <a:rPr lang="en-US" sz="2800" b="1" dirty="0">
                <a:latin typeface="Menlo" charset="0"/>
                <a:ea typeface="Menlo" charset="0"/>
                <a:cs typeface="Menlo" charset="0"/>
              </a:rPr>
              <a:t>-k --keep</a:t>
            </a: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Moving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hg </a:t>
            </a:r>
            <a:r>
              <a:rPr lang="en-US" sz="2400" b="1" dirty="0" err="1">
                <a:solidFill>
                  <a:schemeClr val="tx1"/>
                </a:solidFill>
                <a:latin typeface="Menlo"/>
                <a:ea typeface="Menlo"/>
                <a:cs typeface="Menlo"/>
                <a:sym typeface="Menlo"/>
              </a:rPr>
              <a:t>sl</a:t>
            </a:r>
            <a:endParaRPr lang="en-US" sz="2400" b="1" dirty="0">
              <a:solidFill>
                <a:schemeClr val="tx1"/>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61a9ea</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  Commit 6</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bc5334</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  Commit 5</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 </a:t>
            </a:r>
            <a:r>
              <a:rPr lang="en-US" sz="2400" dirty="0">
                <a:solidFill>
                  <a:schemeClr val="bg1">
                    <a:lumMod val="20000"/>
                    <a:lumOff val="80000"/>
                  </a:schemeClr>
                </a:solidFill>
                <a:latin typeface="Menlo"/>
                <a:ea typeface="Menlo"/>
                <a:cs typeface="Menlo"/>
                <a:sym typeface="Menlo"/>
              </a:rPr>
              <a:t>o  </a:t>
            </a:r>
            <a:r>
              <a:rPr lang="en-US" sz="2400" b="1" dirty="0">
                <a:solidFill>
                  <a:srgbClr val="FFC000"/>
                </a:solidFill>
                <a:latin typeface="Menlo"/>
                <a:ea typeface="Menlo"/>
                <a:cs typeface="Menlo"/>
                <a:sym typeface="Menlo"/>
              </a:rPr>
              <a:t>853b21</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 </a:t>
            </a:r>
            <a:r>
              <a:rPr lang="en-US" sz="2400" dirty="0">
                <a:solidFill>
                  <a:schemeClr val="bg1">
                    <a:lumMod val="20000"/>
                    <a:lumOff val="80000"/>
                  </a:schemeClr>
                </a:solidFill>
                <a:latin typeface="Menlo"/>
                <a:ea typeface="Menlo"/>
                <a:cs typeface="Menlo"/>
                <a:sym typeface="Menlo"/>
              </a:rPr>
              <a:t>|  Commit 4</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 </a:t>
            </a:r>
            <a:r>
              <a:rPr lang="en-US" sz="2400" dirty="0">
                <a:solidFill>
                  <a:schemeClr val="bg1">
                    <a:lumMod val="20000"/>
                    <a:lumOff val="80000"/>
                  </a:schemeClr>
                </a:solidFill>
                <a:latin typeface="Menlo"/>
                <a:ea typeface="Menlo"/>
                <a:cs typeface="Menlo"/>
                <a:sym typeface="Menlo"/>
              </a:rPr>
              <a:t>|</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a:t>
            </a:r>
            <a:r>
              <a:rPr lang="en-US" sz="2400" dirty="0">
                <a:solidFill>
                  <a:schemeClr val="bg1">
                    <a:lumMod val="20000"/>
                    <a:lumOff val="80000"/>
                  </a:schemeClr>
                </a:solidFill>
                <a:latin typeface="Menlo"/>
                <a:ea typeface="Menlo"/>
                <a:cs typeface="Menlo"/>
                <a:sym typeface="Menlo"/>
              </a:rPr>
              <a:t> @  </a:t>
            </a:r>
            <a:r>
              <a:rPr lang="en-US" sz="2400" b="1" dirty="0">
                <a:solidFill>
                  <a:srgbClr val="FFC000"/>
                </a:solidFill>
                <a:latin typeface="Menlo"/>
                <a:ea typeface="Menlo"/>
                <a:cs typeface="Menlo"/>
                <a:sym typeface="Menlo"/>
              </a:rPr>
              <a:t>f0d333</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 |/   </a:t>
            </a:r>
            <a:r>
              <a:rPr lang="en-US" sz="2400" dirty="0">
                <a:solidFill>
                  <a:srgbClr val="FF40FF"/>
                </a:solidFill>
                <a:latin typeface="Menlo"/>
                <a:ea typeface="Menlo"/>
                <a:cs typeface="Menlo"/>
                <a:sym typeface="Menlo"/>
              </a:rPr>
              <a:t>Commit 3</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0506f2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  Commit 2</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o  </a:t>
            </a:r>
            <a:r>
              <a:rPr lang="en-US" sz="2400" b="1" dirty="0">
                <a:solidFill>
                  <a:schemeClr val="bg1">
                    <a:lumMod val="75000"/>
                  </a:schemeClr>
                </a:solidFill>
                <a:latin typeface="Menlo"/>
                <a:ea typeface="Menlo"/>
                <a:cs typeface="Menlo"/>
                <a:sym typeface="Menlo"/>
              </a:rPr>
              <a:t>5521272</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Commit 1</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chemeClr val="tx1"/>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hg rebase </a:t>
            </a:r>
            <a:r>
              <a:rPr lang="mr-IN" sz="2400" b="1" dirty="0">
                <a:solidFill>
                  <a:schemeClr val="tx1"/>
                </a:solidFill>
                <a:latin typeface="Menlo"/>
                <a:ea typeface="Menlo"/>
                <a:cs typeface="Menlo"/>
                <a:sym typeface="Menlo"/>
              </a:rPr>
              <a:t>–</a:t>
            </a:r>
            <a:r>
              <a:rPr lang="en-US" sz="2400" b="1" dirty="0">
                <a:solidFill>
                  <a:schemeClr val="tx1"/>
                </a:solidFill>
                <a:latin typeface="Menlo"/>
                <a:ea typeface="Menlo"/>
                <a:cs typeface="Menlo"/>
                <a:sym typeface="Menlo"/>
              </a:rPr>
              <a:t>d master </a:t>
            </a:r>
            <a:r>
              <a:rPr lang="mr-IN" sz="2400" b="1" dirty="0">
                <a:solidFill>
                  <a:schemeClr val="tx1"/>
                </a:solidFill>
                <a:latin typeface="Menlo"/>
                <a:ea typeface="Menlo"/>
                <a:cs typeface="Menlo"/>
                <a:sym typeface="Menlo"/>
              </a:rPr>
              <a:t>–</a:t>
            </a:r>
            <a:r>
              <a:rPr lang="en-US" sz="2400" b="1" dirty="0">
                <a:solidFill>
                  <a:schemeClr val="tx1"/>
                </a:solidFill>
                <a:latin typeface="Menlo"/>
                <a:ea typeface="Menlo"/>
                <a:cs typeface="Menlo"/>
                <a:sym typeface="Menlo"/>
              </a:rPr>
              <a:t>s .</a:t>
            </a: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1029135973"/>
      </p:ext>
    </p:extLst>
  </p:cSld>
  <p:clrMapOvr>
    <a:masterClrMapping/>
  </p:clrMapOvr>
  <p:transition spd="med"/>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9699958" cy="9262352"/>
          </a:xfrm>
        </p:spPr>
        <p:txBody>
          <a:bodyPr/>
          <a:lstStyle/>
          <a:p>
            <a:pPr>
              <a:lnSpc>
                <a:spcPct val="150000"/>
              </a:lnSpc>
            </a:pPr>
            <a:r>
              <a:rPr lang="en-US" sz="4400" b="1" dirty="0">
                <a:latin typeface="Menlo" charset="0"/>
                <a:ea typeface="Menlo" charset="0"/>
                <a:cs typeface="Menlo" charset="0"/>
              </a:rPr>
              <a:t>hg rebase </a:t>
            </a:r>
            <a:r>
              <a:rPr lang="en-US" sz="4800" dirty="0">
                <a:latin typeface="FreightSansLFPro" charset="0"/>
                <a:ea typeface="FreightSansLFPro" charset="0"/>
                <a:cs typeface="FreightSansLFPro" charset="0"/>
              </a:rPr>
              <a:t>moves commits around</a:t>
            </a:r>
          </a:p>
          <a:p>
            <a:pPr lvl="1">
              <a:lnSpc>
                <a:spcPct val="150000"/>
              </a:lnSpc>
            </a:pPr>
            <a:r>
              <a:rPr lang="en-US" sz="4400" dirty="0">
                <a:latin typeface="FreightSansLFPro" charset="0"/>
                <a:ea typeface="FreightSansLFPro" charset="0"/>
                <a:cs typeface="FreightSansLFPro" charset="0"/>
              </a:rPr>
              <a:t>What to move:</a:t>
            </a:r>
            <a:endParaRPr lang="en-US" sz="2800" b="1" dirty="0">
              <a:latin typeface="Menlo" charset="0"/>
              <a:ea typeface="Menlo" charset="0"/>
              <a:cs typeface="Menlo" charset="0"/>
            </a:endParaRPr>
          </a:p>
          <a:p>
            <a:pPr lvl="2">
              <a:lnSpc>
                <a:spcPct val="150000"/>
              </a:lnSpc>
            </a:pPr>
            <a:r>
              <a:rPr lang="en-US" sz="2800" b="1" dirty="0">
                <a:latin typeface="Menlo" charset="0"/>
                <a:ea typeface="Menlo" charset="0"/>
                <a:cs typeface="Menlo" charset="0"/>
              </a:rPr>
              <a:t>-r --rev </a:t>
            </a:r>
            <a:r>
              <a:rPr lang="en-US" sz="2800" dirty="0">
                <a:latin typeface="FreightSansLFPro" charset="0"/>
                <a:ea typeface="FreightSansLFPro" charset="0"/>
                <a:cs typeface="FreightSansLFPro" charset="0"/>
              </a:rPr>
              <a:t>	</a:t>
            </a:r>
            <a:r>
              <a:rPr lang="en-US" sz="3600" dirty="0">
                <a:latin typeface="FreightSansLFPro" charset="0"/>
                <a:ea typeface="FreightSansLFPro" charset="0"/>
                <a:cs typeface="FreightSansLFPro" charset="0"/>
              </a:rPr>
              <a:t>   Exact match only</a:t>
            </a:r>
          </a:p>
          <a:p>
            <a:pPr lvl="2">
              <a:lnSpc>
                <a:spcPct val="150000"/>
              </a:lnSpc>
            </a:pPr>
            <a:r>
              <a:rPr lang="en-US" sz="2800" b="1" dirty="0">
                <a:latin typeface="Menlo" charset="0"/>
                <a:ea typeface="Menlo" charset="0"/>
                <a:cs typeface="Menlo" charset="0"/>
              </a:rPr>
              <a:t>-s --source  </a:t>
            </a:r>
            <a:r>
              <a:rPr lang="en-US" sz="3600" dirty="0">
                <a:latin typeface="FreightSansLFPro" charset="0"/>
                <a:ea typeface="FreightSansLFPro" charset="0"/>
                <a:cs typeface="FreightSansLFPro" charset="0"/>
              </a:rPr>
              <a:t>Includes descendants</a:t>
            </a:r>
          </a:p>
          <a:p>
            <a:pPr lvl="2">
              <a:lnSpc>
                <a:spcPct val="150000"/>
              </a:lnSpc>
            </a:pPr>
            <a:r>
              <a:rPr lang="en-US" sz="2800" b="1" dirty="0">
                <a:latin typeface="Menlo" charset="0"/>
                <a:ea typeface="Menlo" charset="0"/>
                <a:cs typeface="Menlo" charset="0"/>
              </a:rPr>
              <a:t>-b --base    </a:t>
            </a:r>
            <a:r>
              <a:rPr lang="en-US" sz="3600" b="1" dirty="0">
                <a:latin typeface="FreightSansLFPro" charset="0"/>
                <a:ea typeface="FreightSansLFPro" charset="0"/>
                <a:cs typeface="FreightSansLFPro" charset="0"/>
              </a:rPr>
              <a:t>Includes entire subtree</a:t>
            </a:r>
          </a:p>
          <a:p>
            <a:pPr lvl="1">
              <a:lnSpc>
                <a:spcPct val="150000"/>
              </a:lnSpc>
            </a:pPr>
            <a:r>
              <a:rPr lang="en-US" sz="4400" dirty="0">
                <a:latin typeface="FreightSansLFPro" charset="0"/>
                <a:ea typeface="FreightSansLFPro" charset="0"/>
                <a:cs typeface="FreightSansLFPro" charset="0"/>
              </a:rPr>
              <a:t>Where to move it:</a:t>
            </a:r>
          </a:p>
          <a:p>
            <a:pPr lvl="2">
              <a:lnSpc>
                <a:spcPct val="150000"/>
              </a:lnSpc>
            </a:pPr>
            <a:r>
              <a:rPr lang="en-US" sz="2800" b="1" dirty="0">
                <a:latin typeface="Menlo" charset="0"/>
                <a:ea typeface="Menlo" charset="0"/>
                <a:cs typeface="Menlo" charset="0"/>
              </a:rPr>
              <a:t>-d --</a:t>
            </a:r>
            <a:r>
              <a:rPr lang="en-US" sz="2800" b="1" dirty="0" err="1">
                <a:latin typeface="Menlo" charset="0"/>
                <a:ea typeface="Menlo" charset="0"/>
                <a:cs typeface="Menlo" charset="0"/>
              </a:rPr>
              <a:t>dest</a:t>
            </a:r>
            <a:endParaRPr lang="en-US" sz="2400" b="1" dirty="0">
              <a:latin typeface="Menlo" charset="0"/>
              <a:ea typeface="Menlo" charset="0"/>
              <a:cs typeface="Menlo" charset="0"/>
            </a:endParaRPr>
          </a:p>
          <a:p>
            <a:pPr lvl="1">
              <a:lnSpc>
                <a:spcPct val="150000"/>
              </a:lnSpc>
            </a:pPr>
            <a:r>
              <a:rPr lang="en-US" sz="4400" dirty="0">
                <a:latin typeface="FreightSansLFPro" charset="0"/>
                <a:ea typeface="FreightSansLFPro" charset="0"/>
                <a:cs typeface="FreightSansLFPro" charset="0"/>
              </a:rPr>
              <a:t>Keep old commits?</a:t>
            </a:r>
          </a:p>
          <a:p>
            <a:pPr lvl="2">
              <a:lnSpc>
                <a:spcPct val="150000"/>
              </a:lnSpc>
            </a:pPr>
            <a:r>
              <a:rPr lang="en-US" sz="2800" b="1" dirty="0">
                <a:latin typeface="Menlo" charset="0"/>
                <a:ea typeface="Menlo" charset="0"/>
                <a:cs typeface="Menlo" charset="0"/>
              </a:rPr>
              <a:t>-k --keep</a:t>
            </a: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Moving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hg </a:t>
            </a:r>
            <a:r>
              <a:rPr lang="en-US" sz="2400" b="1" dirty="0" err="1">
                <a:solidFill>
                  <a:schemeClr val="tx1"/>
                </a:solidFill>
                <a:latin typeface="Menlo"/>
                <a:ea typeface="Menlo"/>
                <a:cs typeface="Menlo"/>
                <a:sym typeface="Menlo"/>
              </a:rPr>
              <a:t>sl</a:t>
            </a:r>
            <a:endParaRPr lang="en-US" sz="2400" b="1" dirty="0">
              <a:solidFill>
                <a:schemeClr val="tx1"/>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o  0520bf  </a:t>
            </a:r>
            <a:r>
              <a:rPr lang="en-US" sz="2400" dirty="0" err="1">
                <a:solidFill>
                  <a:schemeClr val="bg1">
                    <a:lumMod val="75000"/>
                  </a:schemeClr>
                </a:solidFill>
                <a:latin typeface="Menlo"/>
                <a:ea typeface="Menlo"/>
                <a:cs typeface="Menlo"/>
                <a:sym typeface="Menlo"/>
              </a:rPr>
              <a:t>durham</a:t>
            </a:r>
            <a:r>
              <a:rPr lang="en-US" sz="2400" dirty="0">
                <a:solidFill>
                  <a:schemeClr val="bg1">
                    <a:lumMod val="75000"/>
                  </a:schemeClr>
                </a:solidFill>
                <a:latin typeface="Menlo"/>
                <a:ea typeface="Menlo"/>
                <a:cs typeface="Menlo"/>
                <a:sym typeface="Menlo"/>
              </a:rPr>
              <a:t>  D4922286  t17520818  remote/master</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o  </a:t>
            </a:r>
            <a:r>
              <a:rPr lang="en-US" sz="2400" b="1" dirty="0">
                <a:solidFill>
                  <a:srgbClr val="FFC000"/>
                </a:solidFill>
                <a:latin typeface="Menlo"/>
                <a:ea typeface="Menlo"/>
                <a:cs typeface="Menlo"/>
                <a:sym typeface="Menlo"/>
              </a:rPr>
              <a:t>61a9ea</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  Commit 6</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o  </a:t>
            </a:r>
            <a:r>
              <a:rPr lang="en-US" sz="2400" b="1" dirty="0">
                <a:solidFill>
                  <a:srgbClr val="FFC000"/>
                </a:solidFill>
                <a:latin typeface="Menlo"/>
                <a:ea typeface="Menlo"/>
                <a:cs typeface="Menlo"/>
                <a:sym typeface="Menlo"/>
              </a:rPr>
              <a:t>bc5334</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  Commit 5</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 o  </a:t>
            </a:r>
            <a:r>
              <a:rPr lang="en-US" sz="2400" b="1" dirty="0">
                <a:solidFill>
                  <a:srgbClr val="FFC000"/>
                </a:solidFill>
                <a:latin typeface="Menlo"/>
                <a:ea typeface="Menlo"/>
                <a:cs typeface="Menlo"/>
                <a:sym typeface="Menlo"/>
              </a:rPr>
              <a:t>853b21</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 |  Commit 4</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 @  </a:t>
            </a:r>
            <a:r>
              <a:rPr lang="en-US" sz="2400" b="1" dirty="0">
                <a:solidFill>
                  <a:srgbClr val="FFC000"/>
                </a:solidFill>
                <a:latin typeface="Menlo"/>
                <a:ea typeface="Menlo"/>
                <a:cs typeface="Menlo"/>
                <a:sym typeface="Menlo"/>
              </a:rPr>
              <a:t>f0d333</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   </a:t>
            </a:r>
            <a:r>
              <a:rPr lang="en-US" sz="2400" dirty="0">
                <a:solidFill>
                  <a:srgbClr val="FF40FF"/>
                </a:solidFill>
                <a:latin typeface="Menlo"/>
                <a:ea typeface="Menlo"/>
                <a:cs typeface="Menlo"/>
                <a:sym typeface="Menlo"/>
              </a:rPr>
              <a:t>Commit 3</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o  </a:t>
            </a:r>
            <a:r>
              <a:rPr lang="en-US" sz="2400" b="1" dirty="0">
                <a:solidFill>
                  <a:srgbClr val="FFC000"/>
                </a:solidFill>
                <a:latin typeface="Menlo"/>
                <a:ea typeface="Menlo"/>
                <a:cs typeface="Menlo"/>
                <a:sym typeface="Menlo"/>
              </a:rPr>
              <a:t>0506f2</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  Commit 2</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o  </a:t>
            </a:r>
            <a:r>
              <a:rPr lang="en-US" sz="2400" b="1" dirty="0">
                <a:solidFill>
                  <a:srgbClr val="FFC000"/>
                </a:solidFill>
                <a:latin typeface="Menlo"/>
                <a:ea typeface="Menlo"/>
                <a:cs typeface="Menlo"/>
                <a:sym typeface="Menlo"/>
              </a:rPr>
              <a:t>5521272</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kulshrax</a:t>
            </a:r>
            <a:endParaRPr lang="en-US" sz="2400" dirty="0">
              <a:solidFill>
                <a:schemeClr val="bg1">
                  <a:lumMod val="20000"/>
                  <a:lumOff val="80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r>
              <a:rPr lang="en-US" sz="2400" dirty="0">
                <a:solidFill>
                  <a:schemeClr val="bg1">
                    <a:lumMod val="75000"/>
                  </a:schemeClr>
                </a:solidFill>
                <a:latin typeface="Menlo"/>
                <a:ea typeface="Menlo"/>
                <a:cs typeface="Menlo"/>
                <a:sym typeface="Menlo"/>
              </a:rPr>
              <a:t>|/</a:t>
            </a:r>
            <a:r>
              <a:rPr lang="en-US" sz="2400" dirty="0">
                <a:solidFill>
                  <a:schemeClr val="bg1">
                    <a:lumMod val="20000"/>
                    <a:lumOff val="80000"/>
                  </a:schemeClr>
                </a:solidFill>
                <a:latin typeface="Menlo"/>
                <a:ea typeface="Menlo"/>
                <a:cs typeface="Menlo"/>
                <a:sym typeface="Menlo"/>
              </a:rPr>
              <a:t>   Commit 1</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o  1f6146  </a:t>
            </a:r>
            <a:r>
              <a:rPr lang="en-US" sz="2400" dirty="0" err="1">
                <a:solidFill>
                  <a:schemeClr val="bg1">
                    <a:lumMod val="75000"/>
                  </a:schemeClr>
                </a:solidFill>
                <a:latin typeface="Menlo"/>
                <a:ea typeface="Menlo"/>
                <a:cs typeface="Menlo"/>
                <a:sym typeface="Menlo"/>
              </a:rPr>
              <a:t>shuyewu</a:t>
            </a:r>
            <a:r>
              <a:rPr lang="en-US" sz="2400" dirty="0">
                <a:solidFill>
                  <a:schemeClr val="bg1">
                    <a:lumMod val="75000"/>
                  </a:schemeClr>
                </a:solidFill>
                <a:latin typeface="Menlo"/>
                <a:ea typeface="Menlo"/>
                <a:cs typeface="Menlo"/>
                <a:sym typeface="Menlo"/>
              </a:rPr>
              <a:t>  D4931892</a:t>
            </a: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[EFT] Delete </a:t>
            </a:r>
            <a:r>
              <a:rPr lang="en-US" sz="2400" dirty="0" err="1">
                <a:solidFill>
                  <a:schemeClr val="bg1">
                    <a:lumMod val="75000"/>
                  </a:schemeClr>
                </a:solidFill>
                <a:latin typeface="Menlo"/>
                <a:ea typeface="Menlo"/>
                <a:cs typeface="Menlo"/>
                <a:sym typeface="Menlo"/>
              </a:rPr>
              <a:t>getViewerReaction</a:t>
            </a:r>
            <a:endParaRPr lang="en-US" sz="2400" dirty="0">
              <a:solidFill>
                <a:schemeClr val="bg1">
                  <a:lumMod val="75000"/>
                </a:schemeClr>
              </a:solidFill>
              <a:latin typeface="Menlo"/>
              <a:ea typeface="Menlo"/>
              <a:cs typeface="Menlo"/>
              <a:sym typeface="Menlo"/>
            </a:endParaRPr>
          </a:p>
          <a:p>
            <a:pPr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endParaRPr lang="en-US" sz="2400" b="1" dirty="0">
              <a:solidFill>
                <a:schemeClr val="tx1"/>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hg rebase </a:t>
            </a:r>
            <a:r>
              <a:rPr lang="mr-IN" sz="2400" b="1" dirty="0">
                <a:solidFill>
                  <a:schemeClr val="tx1"/>
                </a:solidFill>
                <a:latin typeface="Menlo"/>
                <a:ea typeface="Menlo"/>
                <a:cs typeface="Menlo"/>
                <a:sym typeface="Menlo"/>
              </a:rPr>
              <a:t>–</a:t>
            </a:r>
            <a:r>
              <a:rPr lang="en-US" sz="2400" b="1" dirty="0">
                <a:solidFill>
                  <a:schemeClr val="tx1"/>
                </a:solidFill>
                <a:latin typeface="Menlo"/>
                <a:ea typeface="Menlo"/>
                <a:cs typeface="Menlo"/>
                <a:sym typeface="Menlo"/>
              </a:rPr>
              <a:t>d master </a:t>
            </a:r>
            <a:r>
              <a:rPr lang="mr-IN" sz="2400" b="1" dirty="0">
                <a:solidFill>
                  <a:schemeClr val="tx1"/>
                </a:solidFill>
                <a:latin typeface="Menlo"/>
                <a:ea typeface="Menlo"/>
                <a:cs typeface="Menlo"/>
                <a:sym typeface="Menlo"/>
              </a:rPr>
              <a:t>–</a:t>
            </a:r>
            <a:r>
              <a:rPr lang="en-US" sz="2400" b="1" dirty="0">
                <a:solidFill>
                  <a:schemeClr val="tx1"/>
                </a:solidFill>
                <a:latin typeface="Menlo"/>
                <a:ea typeface="Menlo"/>
                <a:cs typeface="Menlo"/>
                <a:sym typeface="Menlo"/>
              </a:rPr>
              <a:t>b .</a:t>
            </a: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43083820"/>
      </p:ext>
    </p:extLst>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797238" cy="7881088"/>
          </a:xfrm>
        </p:spPr>
        <p:txBody>
          <a:bodyPr/>
          <a:lstStyle/>
          <a:p>
            <a:pPr>
              <a:lnSpc>
                <a:spcPct val="150000"/>
              </a:lnSpc>
            </a:pPr>
            <a:r>
              <a:rPr lang="en-US" sz="3600" b="1" dirty="0">
                <a:latin typeface="Menlo" charset="0"/>
                <a:ea typeface="Menlo" charset="0"/>
                <a:cs typeface="Menlo" charset="0"/>
              </a:rPr>
              <a:t>hg fold </a:t>
            </a:r>
            <a:r>
              <a:rPr lang="en-US" sz="4400" dirty="0">
                <a:latin typeface="FreightSansLFPro" charset="0"/>
                <a:ea typeface="FreightSansLFPro" charset="0"/>
                <a:cs typeface="FreightSansLFPro" charset="0"/>
              </a:rPr>
              <a:t>combines commits together</a:t>
            </a:r>
          </a:p>
          <a:p>
            <a:pPr>
              <a:lnSpc>
                <a:spcPct val="150000"/>
              </a:lnSpc>
            </a:pPr>
            <a:r>
              <a:rPr lang="en-US" sz="4400" dirty="0">
                <a:latin typeface="FreightSansLFPro" charset="0"/>
                <a:ea typeface="FreightSansLFPro" charset="0"/>
                <a:cs typeface="FreightSansLFPro" charset="0"/>
              </a:rPr>
              <a:t>Commits must be adjacent to each other</a:t>
            </a:r>
          </a:p>
          <a:p>
            <a:pPr>
              <a:lnSpc>
                <a:spcPct val="150000"/>
              </a:lnSpc>
            </a:pPr>
            <a:r>
              <a:rPr lang="en-US" sz="4400" dirty="0">
                <a:latin typeface="FreightSansLFPro" charset="0"/>
                <a:ea typeface="FreightSansLFPro" charset="0"/>
                <a:cs typeface="FreightSansLFPro" charset="0"/>
              </a:rPr>
              <a:t>Commit messages will be concatenated</a:t>
            </a:r>
          </a:p>
          <a:p>
            <a:pPr>
              <a:lnSpc>
                <a:spcPct val="150000"/>
              </a:lnSpc>
            </a:pPr>
            <a:r>
              <a:rPr lang="en-US" sz="4400" dirty="0">
                <a:latin typeface="FreightSansLFPro" charset="0"/>
                <a:ea typeface="FreightSansLFPro" charset="0"/>
                <a:cs typeface="FreightSansLFPro" charset="0"/>
              </a:rPr>
              <a:t>Child commits are automatically restacked</a:t>
            </a:r>
          </a:p>
          <a:p>
            <a:pPr>
              <a:lnSpc>
                <a:spcPct val="150000"/>
              </a:lnSpc>
            </a:pPr>
            <a:r>
              <a:rPr lang="en-US" sz="4400" dirty="0">
                <a:latin typeface="FreightSansLFPro" charset="0"/>
                <a:ea typeface="FreightSansLFPro" charset="0"/>
                <a:cs typeface="FreightSansLFPro" charset="0"/>
              </a:rPr>
              <a:t>Examples:</a:t>
            </a:r>
          </a:p>
          <a:p>
            <a:pPr lvl="1">
              <a:lnSpc>
                <a:spcPct val="150000"/>
              </a:lnSpc>
            </a:pPr>
            <a:r>
              <a:rPr lang="en-US" sz="3200" b="1" dirty="0">
                <a:latin typeface="Menlo" charset="0"/>
                <a:ea typeface="Menlo" charset="0"/>
                <a:cs typeface="Menlo" charset="0"/>
              </a:rPr>
              <a:t>hg fold --from HASH</a:t>
            </a:r>
          </a:p>
          <a:p>
            <a:pPr lvl="1">
              <a:lnSpc>
                <a:spcPct val="150000"/>
              </a:lnSpc>
            </a:pPr>
            <a:r>
              <a:rPr lang="en-US" sz="3200" b="1" dirty="0">
                <a:latin typeface="Menlo" charset="0"/>
                <a:ea typeface="Menlo" charset="0"/>
                <a:cs typeface="Menlo" charset="0"/>
              </a:rPr>
              <a:t>hg fold --exact HASH1 HASH2 HASH3 ...</a:t>
            </a:r>
            <a:endParaRPr lang="en-US" sz="1600" b="1" dirty="0">
              <a:latin typeface="Menlo" charset="0"/>
              <a:ea typeface="Menlo" charset="0"/>
              <a:cs typeface="Menlo" charset="0"/>
            </a:endParaRP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Folding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a8398c9</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835338721"/>
      </p:ext>
    </p:extLst>
  </p:cSld>
  <p:clrMapOvr>
    <a:masterClrMapping/>
  </p:clrMapOvr>
  <p:transition spd="med"/>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797238" cy="7881088"/>
          </a:xfrm>
        </p:spPr>
        <p:txBody>
          <a:bodyPr/>
          <a:lstStyle/>
          <a:p>
            <a:pPr>
              <a:lnSpc>
                <a:spcPct val="150000"/>
              </a:lnSpc>
            </a:pPr>
            <a:r>
              <a:rPr lang="en-US" sz="3600" b="1" dirty="0">
                <a:latin typeface="Menlo" charset="0"/>
                <a:ea typeface="Menlo" charset="0"/>
                <a:cs typeface="Menlo" charset="0"/>
              </a:rPr>
              <a:t>hg fold </a:t>
            </a:r>
            <a:r>
              <a:rPr lang="en-US" sz="4400" dirty="0">
                <a:latin typeface="FreightSansLFPro" charset="0"/>
                <a:ea typeface="FreightSansLFPro" charset="0"/>
                <a:cs typeface="FreightSansLFPro" charset="0"/>
              </a:rPr>
              <a:t>combines commits together</a:t>
            </a:r>
          </a:p>
          <a:p>
            <a:pPr>
              <a:lnSpc>
                <a:spcPct val="150000"/>
              </a:lnSpc>
            </a:pPr>
            <a:r>
              <a:rPr lang="en-US" sz="4400" dirty="0">
                <a:latin typeface="FreightSansLFPro" charset="0"/>
                <a:ea typeface="FreightSansLFPro" charset="0"/>
                <a:cs typeface="FreightSansLFPro" charset="0"/>
              </a:rPr>
              <a:t>Commits must be adjacent to each other</a:t>
            </a:r>
          </a:p>
          <a:p>
            <a:pPr>
              <a:lnSpc>
                <a:spcPct val="150000"/>
              </a:lnSpc>
            </a:pPr>
            <a:r>
              <a:rPr lang="en-US" sz="4400" dirty="0">
                <a:latin typeface="FreightSansLFPro" charset="0"/>
                <a:ea typeface="FreightSansLFPro" charset="0"/>
                <a:cs typeface="FreightSansLFPro" charset="0"/>
              </a:rPr>
              <a:t>Commit messages will be concatenated</a:t>
            </a:r>
          </a:p>
          <a:p>
            <a:pPr>
              <a:lnSpc>
                <a:spcPct val="150000"/>
              </a:lnSpc>
            </a:pPr>
            <a:r>
              <a:rPr lang="en-US" sz="4400" dirty="0">
                <a:latin typeface="FreightSansLFPro" charset="0"/>
                <a:ea typeface="FreightSansLFPro" charset="0"/>
                <a:cs typeface="FreightSansLFPro" charset="0"/>
              </a:rPr>
              <a:t>Child commits are automatically restacked</a:t>
            </a:r>
          </a:p>
          <a:p>
            <a:pPr>
              <a:lnSpc>
                <a:spcPct val="150000"/>
              </a:lnSpc>
            </a:pPr>
            <a:r>
              <a:rPr lang="en-US" sz="4400" dirty="0">
                <a:latin typeface="FreightSansLFPro" charset="0"/>
                <a:ea typeface="FreightSansLFPro" charset="0"/>
                <a:cs typeface="FreightSansLFPro" charset="0"/>
              </a:rPr>
              <a:t>Examples:</a:t>
            </a:r>
          </a:p>
          <a:p>
            <a:pPr lvl="1">
              <a:lnSpc>
                <a:spcPct val="150000"/>
              </a:lnSpc>
            </a:pPr>
            <a:r>
              <a:rPr lang="en-US" sz="3200" b="1" dirty="0">
                <a:latin typeface="Menlo" charset="0"/>
                <a:ea typeface="Menlo" charset="0"/>
                <a:cs typeface="Menlo" charset="0"/>
              </a:rPr>
              <a:t>hg fold --from HASH</a:t>
            </a:r>
          </a:p>
          <a:p>
            <a:pPr lvl="1">
              <a:lnSpc>
                <a:spcPct val="150000"/>
              </a:lnSpc>
            </a:pPr>
            <a:r>
              <a:rPr lang="en-US" sz="3200" b="1" dirty="0">
                <a:latin typeface="Menlo" charset="0"/>
                <a:ea typeface="Menlo" charset="0"/>
                <a:cs typeface="Menlo" charset="0"/>
              </a:rPr>
              <a:t>hg fold --exact HASH1 HASH2 HASH3 ...</a:t>
            </a:r>
            <a:endParaRPr lang="en-US" sz="1600" b="1" dirty="0">
              <a:latin typeface="Menlo" charset="0"/>
              <a:ea typeface="Menlo" charset="0"/>
              <a:cs typeface="Menlo" charset="0"/>
            </a:endParaRP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Folding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fold --from .~2</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3 </a:t>
            </a:r>
            <a:r>
              <a:rPr lang="en-US" sz="2400" dirty="0" err="1">
                <a:solidFill>
                  <a:schemeClr val="tx2"/>
                </a:solidFill>
                <a:latin typeface="Menlo"/>
                <a:ea typeface="Menlo"/>
                <a:cs typeface="Menlo"/>
                <a:sym typeface="Menlo"/>
              </a:rPr>
              <a:t>changesets</a:t>
            </a:r>
            <a:r>
              <a:rPr lang="en-US" sz="2400" dirty="0">
                <a:solidFill>
                  <a:schemeClr val="tx2"/>
                </a:solidFill>
                <a:latin typeface="Menlo"/>
                <a:ea typeface="Menlo"/>
                <a:cs typeface="Menlo"/>
                <a:sym typeface="Menlo"/>
              </a:rPr>
              <a:t> folded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updated, 0 files merged, 0 files removed,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unresolved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rebasing 1693274:a8398c9e92a0 ”Stacked commit 5”</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a8398c9</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2088916900"/>
      </p:ext>
    </p:extLst>
  </p:cSld>
  <p:clrMapOvr>
    <a:masterClrMapping/>
  </p:clrMapOvr>
  <p:transition spd="med"/>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797238" cy="7881088"/>
          </a:xfrm>
        </p:spPr>
        <p:txBody>
          <a:bodyPr/>
          <a:lstStyle/>
          <a:p>
            <a:pPr>
              <a:lnSpc>
                <a:spcPct val="150000"/>
              </a:lnSpc>
            </a:pPr>
            <a:r>
              <a:rPr lang="en-US" sz="3600" b="1" dirty="0">
                <a:latin typeface="Menlo" charset="0"/>
                <a:ea typeface="Menlo" charset="0"/>
                <a:cs typeface="Menlo" charset="0"/>
              </a:rPr>
              <a:t>hg fold </a:t>
            </a:r>
            <a:r>
              <a:rPr lang="en-US" sz="4400" dirty="0">
                <a:latin typeface="FreightSansLFPro" charset="0"/>
                <a:ea typeface="FreightSansLFPro" charset="0"/>
                <a:cs typeface="FreightSansLFPro" charset="0"/>
              </a:rPr>
              <a:t>combines commits together</a:t>
            </a:r>
          </a:p>
          <a:p>
            <a:pPr>
              <a:lnSpc>
                <a:spcPct val="150000"/>
              </a:lnSpc>
            </a:pPr>
            <a:r>
              <a:rPr lang="en-US" sz="4400" dirty="0">
                <a:latin typeface="FreightSansLFPro" charset="0"/>
                <a:ea typeface="FreightSansLFPro" charset="0"/>
                <a:cs typeface="FreightSansLFPro" charset="0"/>
              </a:rPr>
              <a:t>Commits must be adjacent to each other</a:t>
            </a:r>
          </a:p>
          <a:p>
            <a:pPr>
              <a:lnSpc>
                <a:spcPct val="150000"/>
              </a:lnSpc>
            </a:pPr>
            <a:r>
              <a:rPr lang="en-US" sz="4400" dirty="0">
                <a:latin typeface="FreightSansLFPro" charset="0"/>
                <a:ea typeface="FreightSansLFPro" charset="0"/>
                <a:cs typeface="FreightSansLFPro" charset="0"/>
              </a:rPr>
              <a:t>Commit messages will be concatenated</a:t>
            </a:r>
          </a:p>
          <a:p>
            <a:pPr>
              <a:lnSpc>
                <a:spcPct val="150000"/>
              </a:lnSpc>
            </a:pPr>
            <a:r>
              <a:rPr lang="en-US" sz="4400" dirty="0">
                <a:latin typeface="FreightSansLFPro" charset="0"/>
                <a:ea typeface="FreightSansLFPro" charset="0"/>
                <a:cs typeface="FreightSansLFPro" charset="0"/>
              </a:rPr>
              <a:t>Child commits are automatically restacked</a:t>
            </a:r>
          </a:p>
          <a:p>
            <a:pPr>
              <a:lnSpc>
                <a:spcPct val="150000"/>
              </a:lnSpc>
            </a:pPr>
            <a:r>
              <a:rPr lang="en-US" sz="4400" dirty="0">
                <a:latin typeface="FreightSansLFPro" charset="0"/>
                <a:ea typeface="FreightSansLFPro" charset="0"/>
                <a:cs typeface="FreightSansLFPro" charset="0"/>
              </a:rPr>
              <a:t>Examples:</a:t>
            </a:r>
          </a:p>
          <a:p>
            <a:pPr lvl="1">
              <a:lnSpc>
                <a:spcPct val="150000"/>
              </a:lnSpc>
            </a:pPr>
            <a:r>
              <a:rPr lang="en-US" sz="3200" b="1" dirty="0">
                <a:latin typeface="Menlo" charset="0"/>
                <a:ea typeface="Menlo" charset="0"/>
                <a:cs typeface="Menlo" charset="0"/>
              </a:rPr>
              <a:t>hg fold --from HASH</a:t>
            </a:r>
          </a:p>
          <a:p>
            <a:pPr lvl="1">
              <a:lnSpc>
                <a:spcPct val="150000"/>
              </a:lnSpc>
            </a:pPr>
            <a:r>
              <a:rPr lang="en-US" sz="3200" b="1" dirty="0">
                <a:latin typeface="Menlo" charset="0"/>
                <a:ea typeface="Menlo" charset="0"/>
                <a:cs typeface="Menlo" charset="0"/>
              </a:rPr>
              <a:t>hg fold --exact HASH1 HASH2 HASH3 ...</a:t>
            </a:r>
            <a:endParaRPr lang="en-US" sz="1600" b="1" dirty="0">
              <a:latin typeface="Menlo" charset="0"/>
              <a:ea typeface="Menlo" charset="0"/>
              <a:cs typeface="Menlo" charset="0"/>
            </a:endParaRP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Folding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fold --from .~2</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3 </a:t>
            </a:r>
            <a:r>
              <a:rPr lang="en-US" sz="2400" dirty="0" err="1">
                <a:solidFill>
                  <a:schemeClr val="tx2"/>
                </a:solidFill>
                <a:latin typeface="Menlo"/>
                <a:ea typeface="Menlo"/>
                <a:cs typeface="Menlo"/>
                <a:sym typeface="Menlo"/>
              </a:rPr>
              <a:t>changesets</a:t>
            </a:r>
            <a:r>
              <a:rPr lang="en-US" sz="2400" dirty="0">
                <a:solidFill>
                  <a:schemeClr val="tx2"/>
                </a:solidFill>
                <a:latin typeface="Menlo"/>
                <a:ea typeface="Menlo"/>
                <a:cs typeface="Menlo"/>
                <a:sym typeface="Menlo"/>
              </a:rPr>
              <a:t> folded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updated, 0 files merged, 0 files removed,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unresolved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rebasing 1693274:a8398c9e92a0 ”Stacked commit 5”</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bg1">
                    <a:lumMod val="75000"/>
                  </a:schemeClr>
                </a:solidFill>
                <a:latin typeface="Menlo"/>
                <a:ea typeface="Menlo"/>
                <a:cs typeface="Menlo"/>
                <a:sym typeface="Menlo"/>
              </a:rPr>
              <a:t>  o  </a:t>
            </a:r>
            <a:r>
              <a:rPr lang="de-DE" sz="2400" b="1" dirty="0">
                <a:solidFill>
                  <a:schemeClr val="bg1">
                    <a:lumMod val="75000"/>
                  </a:schemeClr>
                </a:solidFill>
                <a:latin typeface="Menlo"/>
                <a:ea typeface="Menlo"/>
                <a:cs typeface="Menlo"/>
                <a:sym typeface="Menlo"/>
              </a:rPr>
              <a:t>a8398c9</a:t>
            </a:r>
            <a:r>
              <a:rPr lang="de-DE" sz="2400" dirty="0">
                <a:solidFill>
                  <a:schemeClr val="bg1">
                    <a:lumMod val="75000"/>
                  </a:schemeClr>
                </a:solidFill>
                <a:latin typeface="Menlo"/>
                <a:ea typeface="Menlo"/>
                <a:cs typeface="Menlo"/>
                <a:sym typeface="Menlo"/>
              </a:rPr>
              <a:t>  </a:t>
            </a:r>
            <a:r>
              <a:rPr lang="de-DE" sz="2400" dirty="0" err="1">
                <a:solidFill>
                  <a:schemeClr val="bg1">
                    <a:lumMod val="75000"/>
                  </a:schemeClr>
                </a:solidFill>
                <a:latin typeface="Menlo"/>
                <a:ea typeface="Menlo"/>
                <a:cs typeface="Menlo"/>
                <a:sym typeface="Menlo"/>
              </a:rPr>
              <a:t>kulshrax</a:t>
            </a:r>
            <a:r>
              <a:rPr lang="de-DE" sz="2400" dirty="0">
                <a:solidFill>
                  <a:schemeClr val="bg1">
                    <a:lumMod val="75000"/>
                  </a:schemeClr>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bg1">
                    <a:lumMod val="75000"/>
                  </a:schemeClr>
                </a:solidFill>
                <a:latin typeface="Menlo"/>
                <a:ea typeface="Menlo"/>
                <a:cs typeface="Menlo"/>
                <a:sym typeface="Menlo"/>
              </a:rPr>
              <a:t>  |  </a:t>
            </a:r>
            <a:r>
              <a:rPr lang="de-DE" sz="2400" dirty="0" err="1">
                <a:solidFill>
                  <a:schemeClr val="bg1">
                    <a:lumMod val="75000"/>
                  </a:schemeClr>
                </a:solidFill>
                <a:latin typeface="Menlo"/>
                <a:ea typeface="Menlo"/>
                <a:cs typeface="Menlo"/>
                <a:sym typeface="Menlo"/>
              </a:rPr>
              <a:t>Stacked</a:t>
            </a:r>
            <a:r>
              <a:rPr lang="de-DE" sz="2400" dirty="0">
                <a:solidFill>
                  <a:schemeClr val="bg1">
                    <a:lumMod val="75000"/>
                  </a:schemeClr>
                </a:solidFill>
                <a:latin typeface="Menlo"/>
                <a:ea typeface="Menlo"/>
                <a:cs typeface="Menlo"/>
                <a:sym typeface="Menlo"/>
              </a:rPr>
              <a:t> </a:t>
            </a:r>
            <a:r>
              <a:rPr lang="de-DE" sz="2400" dirty="0" err="1">
                <a:solidFill>
                  <a:schemeClr val="bg1">
                    <a:lumMod val="75000"/>
                  </a:schemeClr>
                </a:solidFill>
                <a:latin typeface="Menlo"/>
                <a:ea typeface="Menlo"/>
                <a:cs typeface="Menlo"/>
                <a:sym typeface="Menlo"/>
              </a:rPr>
              <a:t>commit</a:t>
            </a:r>
            <a:r>
              <a:rPr lang="de-DE" sz="2400" dirty="0">
                <a:solidFill>
                  <a:schemeClr val="bg1">
                    <a:lumMod val="75000"/>
                  </a:schemeClr>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bg1">
                    <a:lumMod val="75000"/>
                  </a:schemeClr>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b="1" dirty="0">
                <a:solidFill>
                  <a:srgbClr val="FFC000"/>
                </a:solidFill>
                <a:latin typeface="Menlo"/>
                <a:ea typeface="Menlo"/>
                <a:cs typeface="Menlo"/>
                <a:sym typeface="Menlo"/>
              </a:rPr>
              <a:t>1435ea</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Stacked</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a:t>
            </a:r>
            <a:r>
              <a:rPr lang="de-DE" sz="2400" dirty="0">
                <a:solidFill>
                  <a:srgbClr val="FF40FF"/>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ff2f576</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3</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de-DE" sz="2400" b="1" dirty="0">
                <a:solidFill>
                  <a:srgbClr val="FFC000"/>
                </a:solidFill>
                <a:latin typeface="Menlo"/>
                <a:ea typeface="Menlo"/>
                <a:cs typeface="Menlo"/>
                <a:sym typeface="Menlo"/>
              </a:rPr>
              <a:t>e7440d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r>
              <a:rPr lang="de-DE" sz="2400" dirty="0">
                <a:solidFill>
                  <a:schemeClr val="bg1">
                    <a:lumMod val="75000"/>
                  </a:schemeClr>
                </a:solidFill>
                <a:latin typeface="Menlo"/>
                <a:ea typeface="Menlo"/>
                <a:cs typeface="Menlo"/>
                <a:sym typeface="Menlo"/>
              </a:rPr>
              <a:t>|</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Stacked</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commit</a:t>
            </a:r>
            <a:r>
              <a:rPr lang="de-DE" sz="2400" dirty="0">
                <a:solidFill>
                  <a:schemeClr val="tx2"/>
                </a:solidFill>
                <a:latin typeface="Menlo"/>
                <a:ea typeface="Menlo"/>
                <a:cs typeface="Menlo"/>
                <a:sym typeface="Menlo"/>
              </a:rPr>
              <a:t> 2</a:t>
            </a:r>
          </a:p>
          <a:p>
            <a:pPr lvl="3" algn="l" defTabSz="642937">
              <a:lnSpc>
                <a:spcPct val="120000"/>
              </a:lnSpc>
              <a:defRPr sz="1800">
                <a:solidFill>
                  <a:srgbClr val="000000"/>
                </a:solidFill>
              </a:defRPr>
            </a:pPr>
            <a:r>
              <a:rPr lang="de-DE"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o  </a:t>
            </a:r>
            <a:r>
              <a:rPr lang="en-US" sz="2400" b="1" dirty="0">
                <a:solidFill>
                  <a:schemeClr val="bg1">
                    <a:lumMod val="75000"/>
                  </a:schemeClr>
                </a:solidFill>
                <a:latin typeface="Menlo"/>
                <a:ea typeface="Menlo"/>
                <a:cs typeface="Menlo"/>
                <a:sym typeface="Menlo"/>
              </a:rPr>
              <a:t>5b65968</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kulshrax</a:t>
            </a:r>
            <a:endParaRPr lang="en-US" sz="2400" dirty="0">
              <a:solidFill>
                <a:schemeClr val="bg1">
                  <a:lumMod val="75000"/>
                </a:schemeClr>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Stacked commit 1	</a:t>
            </a:r>
          </a:p>
          <a:p>
            <a:pPr lvl="0"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o  4a4d87  </a:t>
            </a:r>
            <a:r>
              <a:rPr lang="en-US" sz="2400" dirty="0" err="1">
                <a:solidFill>
                  <a:schemeClr val="bg1">
                    <a:lumMod val="75000"/>
                  </a:schemeClr>
                </a:solidFill>
                <a:latin typeface="Menlo"/>
                <a:ea typeface="Menlo"/>
                <a:cs typeface="Menlo"/>
                <a:sym typeface="Menlo"/>
              </a:rPr>
              <a:t>aeckert</a:t>
            </a:r>
            <a:r>
              <a:rPr lang="en-US" sz="2400" dirty="0">
                <a:solidFill>
                  <a:schemeClr val="bg1">
                    <a:lumMod val="75000"/>
                  </a:schemeClr>
                </a:solidFill>
                <a:latin typeface="Menlo"/>
                <a:ea typeface="Menlo"/>
                <a:cs typeface="Menlo"/>
                <a:sym typeface="Menlo"/>
              </a:rPr>
              <a:t>  D4738514  t16780035 remote/master</a:t>
            </a:r>
          </a:p>
          <a:p>
            <a:pPr lvl="0"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some_project</a:t>
            </a:r>
            <a:r>
              <a:rPr lang="en-US" sz="2400" dirty="0">
                <a:solidFill>
                  <a:schemeClr val="bg1">
                    <a:lumMod val="75000"/>
                  </a:schemeClr>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1233805520"/>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524000" y="3082260"/>
            <a:ext cx="21957792" cy="6096000"/>
          </a:xfrm>
        </p:spPr>
        <p:txBody>
          <a:bodyPr/>
          <a:lstStyle/>
          <a:p>
            <a:pPr>
              <a:lnSpc>
                <a:spcPct val="150000"/>
              </a:lnSpc>
            </a:pPr>
            <a:r>
              <a:rPr lang="en-US" sz="4800" dirty="0"/>
              <a:t>The </a:t>
            </a:r>
            <a:r>
              <a:rPr lang="en-US" sz="4800" b="1" dirty="0"/>
              <a:t>working copy </a:t>
            </a:r>
            <a:r>
              <a:rPr lang="en-US" sz="4800" dirty="0"/>
              <a:t>consists of all of the files in the repo outside of the .hg directory</a:t>
            </a:r>
          </a:p>
          <a:p>
            <a:pPr>
              <a:lnSpc>
                <a:spcPct val="150000"/>
              </a:lnSpc>
            </a:pPr>
            <a:r>
              <a:rPr lang="en-US" sz="4800" dirty="0"/>
              <a:t>Can be thought of as a snapshot of the state of the repo as of a particular commit</a:t>
            </a:r>
          </a:p>
          <a:p>
            <a:pPr>
              <a:lnSpc>
                <a:spcPct val="150000"/>
              </a:lnSpc>
            </a:pPr>
            <a:r>
              <a:rPr lang="en-US" sz="4800" dirty="0"/>
              <a:t>The “current” commit is called the </a:t>
            </a:r>
            <a:r>
              <a:rPr lang="en-US" sz="4800" b="1" dirty="0"/>
              <a:t>working copy parent</a:t>
            </a:r>
          </a:p>
          <a:p>
            <a:pPr>
              <a:lnSpc>
                <a:spcPct val="150000"/>
              </a:lnSpc>
            </a:pPr>
            <a:r>
              <a:rPr lang="en-US" sz="4800" dirty="0"/>
              <a:t>You can move to a different commit with </a:t>
            </a:r>
            <a:r>
              <a:rPr lang="en-US" sz="4400" b="1" dirty="0">
                <a:latin typeface="Menlo" charset="0"/>
                <a:ea typeface="Menlo" charset="0"/>
                <a:cs typeface="Menlo" charset="0"/>
              </a:rPr>
              <a:t>hg checkout </a:t>
            </a:r>
            <a:r>
              <a:rPr lang="en-US" sz="4800" dirty="0"/>
              <a:t>(alias for </a:t>
            </a:r>
            <a:r>
              <a:rPr lang="en-US" sz="4400" b="1" dirty="0">
                <a:latin typeface="Menlo" charset="0"/>
                <a:ea typeface="Menlo" charset="0"/>
                <a:cs typeface="Menlo" charset="0"/>
              </a:rPr>
              <a:t>hg update</a:t>
            </a:r>
            <a:r>
              <a:rPr lang="en-US" sz="4800" dirty="0"/>
              <a:t>)</a:t>
            </a:r>
          </a:p>
          <a:p>
            <a:pPr>
              <a:lnSpc>
                <a:spcPct val="150000"/>
              </a:lnSpc>
            </a:pPr>
            <a:endParaRPr lang="en-US" sz="4800" dirty="0"/>
          </a:p>
        </p:txBody>
      </p:sp>
      <p:sp>
        <p:nvSpPr>
          <p:cNvPr id="3" name="Title 2"/>
          <p:cNvSpPr>
            <a:spLocks noGrp="1"/>
          </p:cNvSpPr>
          <p:nvPr>
            <p:ph type="title"/>
          </p:nvPr>
        </p:nvSpPr>
        <p:spPr/>
        <p:txBody>
          <a:bodyPr/>
          <a:lstStyle/>
          <a:p>
            <a:r>
              <a:rPr lang="en-US" dirty="0"/>
              <a:t>Working Copy</a:t>
            </a:r>
          </a:p>
        </p:txBody>
      </p:sp>
    </p:spTree>
    <p:extLst>
      <p:ext uri="{BB962C8B-B14F-4D97-AF65-F5344CB8AC3E}">
        <p14:creationId xmlns:p14="http://schemas.microsoft.com/office/powerpoint/2010/main" val="1449966537"/>
      </p:ext>
    </p:extLst>
  </p:cSld>
  <p:clrMapOvr>
    <a:masterClrMapping/>
  </p:clrMapOvr>
  <p:transition spd="med"/>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797238" cy="7881088"/>
          </a:xfrm>
        </p:spPr>
        <p:txBody>
          <a:bodyPr/>
          <a:lstStyle/>
          <a:p>
            <a:pPr>
              <a:lnSpc>
                <a:spcPct val="150000"/>
              </a:lnSpc>
            </a:pPr>
            <a:r>
              <a:rPr lang="en-US" sz="3600" b="1" dirty="0">
                <a:latin typeface="Menlo" charset="0"/>
                <a:ea typeface="Menlo" charset="0"/>
                <a:cs typeface="Menlo" charset="0"/>
              </a:rPr>
              <a:t>hg fold </a:t>
            </a:r>
            <a:r>
              <a:rPr lang="en-US" sz="4400" dirty="0">
                <a:latin typeface="FreightSansLFPro" charset="0"/>
                <a:ea typeface="FreightSansLFPro" charset="0"/>
                <a:cs typeface="FreightSansLFPro" charset="0"/>
              </a:rPr>
              <a:t>combines commits together</a:t>
            </a:r>
          </a:p>
          <a:p>
            <a:pPr>
              <a:lnSpc>
                <a:spcPct val="150000"/>
              </a:lnSpc>
            </a:pPr>
            <a:r>
              <a:rPr lang="en-US" sz="4400" dirty="0">
                <a:latin typeface="FreightSansLFPro" charset="0"/>
                <a:ea typeface="FreightSansLFPro" charset="0"/>
                <a:cs typeface="FreightSansLFPro" charset="0"/>
              </a:rPr>
              <a:t>Commits must be adjacent to each other</a:t>
            </a:r>
          </a:p>
          <a:p>
            <a:pPr>
              <a:lnSpc>
                <a:spcPct val="150000"/>
              </a:lnSpc>
            </a:pPr>
            <a:r>
              <a:rPr lang="en-US" sz="4400" dirty="0">
                <a:latin typeface="FreightSansLFPro" charset="0"/>
                <a:ea typeface="FreightSansLFPro" charset="0"/>
                <a:cs typeface="FreightSansLFPro" charset="0"/>
              </a:rPr>
              <a:t>Commit messages will be concatenated</a:t>
            </a:r>
          </a:p>
          <a:p>
            <a:pPr>
              <a:lnSpc>
                <a:spcPct val="150000"/>
              </a:lnSpc>
            </a:pPr>
            <a:r>
              <a:rPr lang="en-US" sz="4400" dirty="0">
                <a:latin typeface="FreightSansLFPro" charset="0"/>
                <a:ea typeface="FreightSansLFPro" charset="0"/>
                <a:cs typeface="FreightSansLFPro" charset="0"/>
              </a:rPr>
              <a:t>Child commits are automatically restacked</a:t>
            </a:r>
          </a:p>
          <a:p>
            <a:pPr>
              <a:lnSpc>
                <a:spcPct val="150000"/>
              </a:lnSpc>
            </a:pPr>
            <a:r>
              <a:rPr lang="en-US" sz="4400" dirty="0">
                <a:latin typeface="FreightSansLFPro" charset="0"/>
                <a:ea typeface="FreightSansLFPro" charset="0"/>
                <a:cs typeface="FreightSansLFPro" charset="0"/>
              </a:rPr>
              <a:t>Examples:</a:t>
            </a:r>
          </a:p>
          <a:p>
            <a:pPr lvl="1">
              <a:lnSpc>
                <a:spcPct val="150000"/>
              </a:lnSpc>
            </a:pPr>
            <a:r>
              <a:rPr lang="en-US" sz="3200" b="1" dirty="0">
                <a:latin typeface="Menlo" charset="0"/>
                <a:ea typeface="Menlo" charset="0"/>
                <a:cs typeface="Menlo" charset="0"/>
              </a:rPr>
              <a:t>hg fold --from HASH</a:t>
            </a:r>
          </a:p>
          <a:p>
            <a:pPr lvl="1">
              <a:lnSpc>
                <a:spcPct val="150000"/>
              </a:lnSpc>
            </a:pPr>
            <a:r>
              <a:rPr lang="en-US" sz="3200" b="1" dirty="0">
                <a:latin typeface="Menlo" charset="0"/>
                <a:ea typeface="Menlo" charset="0"/>
                <a:cs typeface="Menlo" charset="0"/>
              </a:rPr>
              <a:t>hg fold --exact HASH1 HASH2 HASH3 ...</a:t>
            </a:r>
            <a:endParaRPr lang="en-US" sz="1600" b="1" dirty="0">
              <a:latin typeface="Menlo" charset="0"/>
              <a:ea typeface="Menlo" charset="0"/>
              <a:cs typeface="Menlo" charset="0"/>
            </a:endParaRP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Folding Commits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fold --from .~2</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3 </a:t>
            </a:r>
            <a:r>
              <a:rPr lang="en-US" sz="2400" dirty="0" err="1">
                <a:solidFill>
                  <a:schemeClr val="tx2"/>
                </a:solidFill>
                <a:latin typeface="Menlo"/>
                <a:ea typeface="Menlo"/>
                <a:cs typeface="Menlo"/>
                <a:sym typeface="Menlo"/>
              </a:rPr>
              <a:t>changesets</a:t>
            </a:r>
            <a:r>
              <a:rPr lang="en-US" sz="2400" dirty="0">
                <a:solidFill>
                  <a:schemeClr val="tx2"/>
                </a:solidFill>
                <a:latin typeface="Menlo"/>
                <a:ea typeface="Menlo"/>
                <a:cs typeface="Menlo"/>
                <a:sym typeface="Menlo"/>
              </a:rPr>
              <a:t> folded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updated, 0 files merged, 0 files removed,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unresolved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rebasing 1693274:a8398c9e92a0 ”Stacked commit 5”</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b="1" dirty="0">
                <a:solidFill>
                  <a:srgbClr val="FFFFFF"/>
                </a:solidFill>
                <a:latin typeface="Menlo"/>
                <a:ea typeface="Menlo"/>
                <a:cs typeface="Menlo"/>
                <a:sym typeface="Menlo"/>
              </a:rPr>
              <a:t>$ hg </a:t>
            </a:r>
            <a:r>
              <a:rPr lang="en-US" sz="2400" b="1" dirty="0" err="1">
                <a:solidFill>
                  <a:srgbClr val="FFFFFF"/>
                </a:solidFill>
                <a:latin typeface="Menlo"/>
                <a:ea typeface="Menlo"/>
                <a:cs typeface="Menlo"/>
                <a:sym typeface="Menlo"/>
              </a:rPr>
              <a:t>sl</a:t>
            </a:r>
            <a:endParaRPr lang="en-US" sz="2400" b="1" dirty="0">
              <a:solidFill>
                <a:srgbClr val="FFFFFF"/>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o  </a:t>
            </a:r>
            <a:r>
              <a:rPr lang="is-IS" sz="2400" b="1" dirty="0">
                <a:solidFill>
                  <a:srgbClr val="FFC000"/>
                </a:solidFill>
                <a:latin typeface="Menlo"/>
                <a:ea typeface="Menlo"/>
                <a:cs typeface="Menlo"/>
                <a:sym typeface="Menlo"/>
              </a:rPr>
              <a:t>7d2e816</a:t>
            </a:r>
            <a:r>
              <a:rPr lang="is-IS"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chemeClr val="accent3"/>
                </a:solidFill>
                <a:latin typeface="Menlo"/>
                <a:ea typeface="Menlo"/>
                <a:cs typeface="Menlo"/>
                <a:sym typeface="Menlo"/>
              </a:rPr>
              <a:t>Stacked</a:t>
            </a:r>
            <a:r>
              <a:rPr lang="de-DE" sz="2400" dirty="0">
                <a:solidFill>
                  <a:schemeClr val="accent3"/>
                </a:solidFill>
                <a:latin typeface="Menlo"/>
                <a:ea typeface="Menlo"/>
                <a:cs typeface="Menlo"/>
                <a:sym typeface="Menlo"/>
              </a:rPr>
              <a:t> </a:t>
            </a:r>
            <a:r>
              <a:rPr lang="de-DE" sz="2400" dirty="0" err="1">
                <a:solidFill>
                  <a:schemeClr val="accent3"/>
                </a:solidFill>
                <a:latin typeface="Menlo"/>
                <a:ea typeface="Menlo"/>
                <a:cs typeface="Menlo"/>
                <a:sym typeface="Menlo"/>
              </a:rPr>
              <a:t>commit</a:t>
            </a:r>
            <a:r>
              <a:rPr lang="de-DE" sz="2400" dirty="0">
                <a:solidFill>
                  <a:schemeClr val="accent3"/>
                </a:solidFill>
                <a:latin typeface="Menlo"/>
                <a:ea typeface="Menlo"/>
                <a:cs typeface="Menlo"/>
                <a:sym typeface="Menlo"/>
              </a:rPr>
              <a:t> 5</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is-IS" sz="2400" b="1" dirty="0">
                <a:solidFill>
                  <a:srgbClr val="FFC000"/>
                </a:solidFill>
                <a:latin typeface="Menlo"/>
                <a:ea typeface="Menlo"/>
                <a:cs typeface="Menlo"/>
                <a:sym typeface="Menlo"/>
              </a:rPr>
              <a:t>83305b2</a:t>
            </a:r>
            <a:r>
              <a:rPr lang="de-DE" sz="2400" dirty="0">
                <a:solidFill>
                  <a:schemeClr val="tx2"/>
                </a:solidFill>
                <a:latin typeface="Menlo"/>
                <a:ea typeface="Menlo"/>
                <a:cs typeface="Menlo"/>
                <a:sym typeface="Menlo"/>
              </a:rPr>
              <a:t>  </a:t>
            </a:r>
            <a:r>
              <a:rPr lang="de-DE" sz="2400" dirty="0" err="1">
                <a:solidFill>
                  <a:schemeClr val="tx2"/>
                </a:solidFill>
                <a:latin typeface="Menlo"/>
                <a:ea typeface="Menlo"/>
                <a:cs typeface="Menlo"/>
                <a:sym typeface="Menlo"/>
              </a:rPr>
              <a:t>kulshrax</a:t>
            </a:r>
            <a:r>
              <a:rPr lang="en-US" sz="2400" dirty="0">
                <a:solidFill>
                  <a:schemeClr val="tx2"/>
                </a:solidFill>
                <a:latin typeface="Menlo"/>
                <a:ea typeface="Menlo"/>
                <a:cs typeface="Menlo"/>
                <a:sym typeface="Menlo"/>
              </a:rPr>
              <a:t> </a:t>
            </a:r>
            <a:endParaRPr lang="de-DE" sz="2400" dirty="0">
              <a:solidFill>
                <a:schemeClr val="tx2"/>
              </a:solidFill>
              <a:latin typeface="Menlo"/>
              <a:ea typeface="Menlo"/>
              <a:cs typeface="Menlo"/>
              <a:sym typeface="Menlo"/>
            </a:endParaRP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  </a:t>
            </a:r>
            <a:r>
              <a:rPr lang="de-DE" sz="2400" dirty="0" err="1">
                <a:solidFill>
                  <a:srgbClr val="FF40FF"/>
                </a:solidFill>
                <a:latin typeface="Menlo"/>
                <a:ea typeface="Menlo"/>
                <a:cs typeface="Menlo"/>
                <a:sym typeface="Menlo"/>
              </a:rPr>
              <a:t>Combination</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of</a:t>
            </a:r>
            <a:r>
              <a:rPr lang="de-DE" sz="2400" dirty="0">
                <a:solidFill>
                  <a:srgbClr val="FF40FF"/>
                </a:solidFill>
                <a:latin typeface="Menlo"/>
                <a:ea typeface="Menlo"/>
                <a:cs typeface="Menlo"/>
                <a:sym typeface="Menlo"/>
              </a:rPr>
              <a:t> </a:t>
            </a:r>
            <a:r>
              <a:rPr lang="de-DE" sz="2400" dirty="0" err="1">
                <a:solidFill>
                  <a:srgbClr val="FF40FF"/>
                </a:solidFill>
                <a:latin typeface="Menlo"/>
                <a:ea typeface="Menlo"/>
                <a:cs typeface="Menlo"/>
                <a:sym typeface="Menlo"/>
              </a:rPr>
              <a:t>commits</a:t>
            </a:r>
            <a:r>
              <a:rPr lang="de-DE" sz="2400" dirty="0">
                <a:solidFill>
                  <a:srgbClr val="FF40FF"/>
                </a:solidFill>
                <a:latin typeface="Menlo"/>
                <a:ea typeface="Menlo"/>
                <a:cs typeface="Menlo"/>
                <a:sym typeface="Menlo"/>
              </a:rPr>
              <a:t> 2, 3, </a:t>
            </a:r>
            <a:r>
              <a:rPr lang="de-DE" sz="2400" dirty="0" err="1">
                <a:solidFill>
                  <a:srgbClr val="FF40FF"/>
                </a:solidFill>
                <a:latin typeface="Menlo"/>
                <a:ea typeface="Menlo"/>
                <a:cs typeface="Menlo"/>
                <a:sym typeface="Menlo"/>
              </a:rPr>
              <a:t>and</a:t>
            </a:r>
            <a:r>
              <a:rPr lang="de-DE" sz="2400" dirty="0">
                <a:solidFill>
                  <a:srgbClr val="FF40FF"/>
                </a:solidFill>
                <a:latin typeface="Menlo"/>
                <a:ea typeface="Menlo"/>
                <a:cs typeface="Menlo"/>
                <a:sym typeface="Menlo"/>
              </a:rPr>
              <a:t> 4</a:t>
            </a:r>
          </a:p>
          <a:p>
            <a:pPr lvl="3" algn="l" defTabSz="642937">
              <a:lnSpc>
                <a:spcPct val="120000"/>
              </a:lnSpc>
              <a:defRPr sz="1800">
                <a:solidFill>
                  <a:srgbClr val="000000"/>
                </a:solidFill>
              </a:defRPr>
            </a:pPr>
            <a:r>
              <a:rPr lang="de-DE"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b="1" dirty="0">
                <a:solidFill>
                  <a:srgbClr val="FFC000"/>
                </a:solidFill>
                <a:latin typeface="Menlo"/>
                <a:ea typeface="Menlo"/>
                <a:cs typeface="Menlo"/>
                <a:sym typeface="Menlo"/>
              </a:rPr>
              <a:t>5b65968</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kulshrax</a:t>
            </a:r>
            <a:endParaRPr lang="en-US" sz="2400"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Stacked commit 1</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a:t>
            </a: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o  </a:t>
            </a:r>
            <a:r>
              <a:rPr lang="en-US" sz="2400" dirty="0">
                <a:solidFill>
                  <a:srgbClr val="FFC000"/>
                </a:solidFill>
                <a:latin typeface="Menlo"/>
                <a:ea typeface="Menlo"/>
                <a:cs typeface="Menlo"/>
                <a:sym typeface="Menlo"/>
              </a:rPr>
              <a:t>4a4d87</a:t>
            </a:r>
            <a:r>
              <a:rPr lang="en-US" sz="2400" dirty="0">
                <a:solidFill>
                  <a:schemeClr val="tx2"/>
                </a:solidFill>
                <a:latin typeface="Menlo"/>
                <a:ea typeface="Menlo"/>
                <a:cs typeface="Menlo"/>
                <a:sym typeface="Menlo"/>
              </a:rPr>
              <a:t>  </a:t>
            </a:r>
            <a:r>
              <a:rPr lang="en-US" sz="2400" dirty="0" err="1">
                <a:solidFill>
                  <a:schemeClr val="tx2"/>
                </a:solidFill>
                <a:latin typeface="Menlo"/>
                <a:ea typeface="Menlo"/>
                <a:cs typeface="Menlo"/>
                <a:sym typeface="Menlo"/>
              </a:rPr>
              <a:t>aeckert</a:t>
            </a:r>
            <a:r>
              <a:rPr lang="en-US" sz="2400" dirty="0">
                <a:solidFill>
                  <a:schemeClr val="tx2"/>
                </a:solidFill>
                <a:latin typeface="Menlo"/>
                <a:ea typeface="Menlo"/>
                <a:cs typeface="Menlo"/>
                <a:sym typeface="Menlo"/>
              </a:rPr>
              <a:t>  D4738514  t16780035 </a:t>
            </a:r>
            <a:r>
              <a:rPr lang="en-US" sz="2400" dirty="0">
                <a:solidFill>
                  <a:srgbClr val="92D050"/>
                </a:solidFill>
                <a:latin typeface="Menlo"/>
                <a:ea typeface="Menlo"/>
                <a:cs typeface="Menlo"/>
                <a:sym typeface="Menlo"/>
              </a:rPr>
              <a:t>remote/master</a:t>
            </a:r>
            <a:endParaRPr lang="en-US" sz="24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400" dirty="0">
                <a:solidFill>
                  <a:schemeClr val="tx2"/>
                </a:solidFill>
                <a:latin typeface="Menlo"/>
                <a:ea typeface="Menlo"/>
                <a:cs typeface="Menlo"/>
                <a:sym typeface="Menlo"/>
              </a:rPr>
              <a:t>	|  [</a:t>
            </a:r>
            <a:r>
              <a:rPr lang="en-US" sz="2400" dirty="0" err="1">
                <a:solidFill>
                  <a:schemeClr val="tx2"/>
                </a:solidFill>
                <a:latin typeface="Menlo"/>
                <a:ea typeface="Menlo"/>
                <a:cs typeface="Menlo"/>
                <a:sym typeface="Menlo"/>
              </a:rPr>
              <a:t>some_project</a:t>
            </a:r>
            <a:r>
              <a:rPr lang="en-US" sz="2400" dirty="0">
                <a:solidFill>
                  <a:schemeClr val="tx2"/>
                </a:solidFill>
                <a:latin typeface="Menlo"/>
                <a:ea typeface="Menlo"/>
                <a:cs typeface="Menlo"/>
                <a:sym typeface="Menlo"/>
              </a:rPr>
              <a:t>] Some commit</a:t>
            </a:r>
          </a:p>
          <a:p>
            <a:pPr lvl="0" algn="l" defTabSz="642937">
              <a:lnSpc>
                <a:spcPct val="120000"/>
              </a:lnSpc>
              <a:defRPr sz="1800">
                <a:solidFill>
                  <a:srgbClr val="000000"/>
                </a:solidFill>
              </a:defRPr>
            </a:pPr>
            <a:r>
              <a:rPr lang="en-US" sz="2400" dirty="0">
                <a:solidFill>
                  <a:srgbClr val="FFFFFF"/>
                </a:solidFill>
                <a:latin typeface="Menlo"/>
                <a:ea typeface="Menlo"/>
                <a:cs typeface="Menlo"/>
                <a:sym typeface="Menlo"/>
              </a:rPr>
              <a:t>	~</a:t>
            </a: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2011058656"/>
      </p:ext>
    </p:extLst>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943542" cy="7881088"/>
          </a:xfrm>
        </p:spPr>
        <p:txBody>
          <a:bodyPr/>
          <a:lstStyle/>
          <a:p>
            <a:pPr>
              <a:lnSpc>
                <a:spcPct val="150000"/>
              </a:lnSpc>
            </a:pPr>
            <a:r>
              <a:rPr lang="en-US" sz="3600" b="1" dirty="0">
                <a:latin typeface="Menlo" charset="0"/>
                <a:ea typeface="Menlo" charset="0"/>
                <a:cs typeface="Menlo" charset="0"/>
              </a:rPr>
              <a:t>hg split </a:t>
            </a:r>
            <a:r>
              <a:rPr lang="en-US" sz="4400" dirty="0">
                <a:latin typeface="FreightSansLFPro" charset="0"/>
                <a:ea typeface="FreightSansLFPro" charset="0"/>
                <a:cs typeface="FreightSansLFPro" charset="0"/>
              </a:rPr>
              <a:t>allows you to split a commit apart</a:t>
            </a:r>
          </a:p>
          <a:p>
            <a:pPr>
              <a:lnSpc>
                <a:spcPct val="150000"/>
              </a:lnSpc>
            </a:pPr>
            <a:r>
              <a:rPr lang="en-US" sz="4400" dirty="0">
                <a:latin typeface="FreightSansLFPro" charset="0"/>
                <a:ea typeface="FreightSansLFPro" charset="0"/>
                <a:cs typeface="FreightSansLFPro" charset="0"/>
              </a:rPr>
              <a:t>Provides interactive UI for selecting changes</a:t>
            </a:r>
          </a:p>
          <a:p>
            <a:pPr>
              <a:lnSpc>
                <a:spcPct val="150000"/>
              </a:lnSpc>
            </a:pPr>
            <a:r>
              <a:rPr lang="en-US" sz="4400" dirty="0">
                <a:latin typeface="FreightSansLFPro" charset="0"/>
                <a:ea typeface="FreightSansLFPro" charset="0"/>
                <a:cs typeface="FreightSansLFPro" charset="0"/>
              </a:rPr>
              <a:t>Each time you confirm, a new commit is created with the selected changes</a:t>
            </a:r>
          </a:p>
          <a:p>
            <a:pPr>
              <a:lnSpc>
                <a:spcPct val="150000"/>
              </a:lnSpc>
            </a:pPr>
            <a:r>
              <a:rPr lang="en-US" sz="4400" dirty="0">
                <a:latin typeface="FreightSansLFPro" charset="0"/>
                <a:ea typeface="FreightSansLFPro" charset="0"/>
                <a:cs typeface="FreightSansLFPro" charset="0"/>
              </a:rPr>
              <a:t>Child commits are automatically restacked</a:t>
            </a:r>
          </a:p>
          <a:p>
            <a:pPr>
              <a:lnSpc>
                <a:spcPct val="150000"/>
              </a:lnSpc>
            </a:pPr>
            <a:endParaRPr lang="en-US" sz="3600" b="1" dirty="0">
              <a:latin typeface="Menlo" charset="0"/>
              <a:ea typeface="Menlo" charset="0"/>
              <a:cs typeface="Menlo" charset="0"/>
            </a:endParaRPr>
          </a:p>
          <a:p>
            <a:pPr lvl="1">
              <a:lnSpc>
                <a:spcPct val="150000"/>
              </a:lnSpc>
            </a:pPr>
            <a:endParaRPr lang="en-US" sz="2800" b="1" dirty="0">
              <a:latin typeface="Menlo" charset="0"/>
              <a:ea typeface="Menlo" charset="0"/>
              <a:cs typeface="Menlo" charset="0"/>
            </a:endParaRPr>
          </a:p>
          <a:p>
            <a:pPr lvl="1">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Splitting Commits</a:t>
            </a:r>
          </a:p>
        </p:txBody>
      </p:sp>
      <p:sp>
        <p:nvSpPr>
          <p:cNvPr id="4" name="Rectangle 3"/>
          <p:cNvSpPr/>
          <p:nvPr/>
        </p:nvSpPr>
        <p:spPr>
          <a:xfrm>
            <a:off x="12088368" y="0"/>
            <a:ext cx="12295632" cy="841248"/>
          </a:xfrm>
          <a:prstGeom prst="rect">
            <a:avLst/>
          </a:prstGeom>
          <a:solidFill>
            <a:srgbClr val="00B0F0"/>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0" name="Rectangle 9"/>
          <p:cNvSpPr/>
          <p:nvPr/>
        </p:nvSpPr>
        <p:spPr>
          <a:xfrm>
            <a:off x="12728448" y="2286000"/>
            <a:ext cx="11655552" cy="365760"/>
          </a:xfrm>
          <a:prstGeom prst="rect">
            <a:avLst/>
          </a:prstGeom>
          <a:solidFill>
            <a:srgbClr val="FF40FF"/>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8" name="Shape 41"/>
          <p:cNvSpPr/>
          <p:nvPr/>
        </p:nvSpPr>
        <p:spPr>
          <a:xfrm>
            <a:off x="12088368" y="0"/>
            <a:ext cx="11106098" cy="12272264"/>
          </a:xfrm>
          <a:prstGeom prst="rect">
            <a:avLst/>
          </a:prstGeom>
          <a:no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000" b="1" dirty="0">
                <a:solidFill>
                  <a:schemeClr val="tx1"/>
                </a:solidFill>
                <a:latin typeface="Menlo"/>
                <a:ea typeface="Menlo"/>
                <a:cs typeface="Menlo"/>
                <a:sym typeface="Menlo"/>
              </a:rPr>
              <a:t>Select hunks to record - [x]=selected **=collapsed  c: confirm  </a:t>
            </a:r>
          </a:p>
          <a:p>
            <a:pPr lvl="0" algn="l" defTabSz="642937">
              <a:lnSpc>
                <a:spcPct val="120000"/>
              </a:lnSpc>
              <a:defRPr sz="1800">
                <a:solidFill>
                  <a:srgbClr val="000000"/>
                </a:solidFill>
              </a:defRPr>
            </a:pPr>
            <a:r>
              <a:rPr lang="en-US" sz="2000" b="1" dirty="0">
                <a:solidFill>
                  <a:schemeClr val="tx1"/>
                </a:solidFill>
                <a:latin typeface="Menlo"/>
                <a:ea typeface="Menlo"/>
                <a:cs typeface="Menlo"/>
                <a:sym typeface="Menlo"/>
              </a:rPr>
              <a:t>q: abort  arrow keys: move/expand/collapse  space: deselect  ?: help</a:t>
            </a:r>
          </a:p>
          <a:p>
            <a:pPr lvl="0" algn="l" defTabSz="642937">
              <a:lnSpc>
                <a:spcPct val="120000"/>
              </a:lnSpc>
              <a:defRPr sz="1800">
                <a:solidFill>
                  <a:srgbClr val="000000"/>
                </a:solidFill>
              </a:defRPr>
            </a:pPr>
            <a:endParaRPr lang="en-US" sz="2000" dirty="0">
              <a:solidFill>
                <a:schemeClr val="tx1"/>
              </a:solidFill>
              <a:latin typeface="Menlo"/>
              <a:ea typeface="Menlo"/>
              <a:cs typeface="Menlo"/>
              <a:sym typeface="Menlo"/>
            </a:endParaRP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diff --</a:t>
            </a:r>
            <a:r>
              <a:rPr lang="en-US" sz="2000" dirty="0" err="1">
                <a:solidFill>
                  <a:schemeClr val="tx1"/>
                </a:solidFill>
                <a:latin typeface="Menlo"/>
                <a:ea typeface="Menlo"/>
                <a:cs typeface="Menlo"/>
                <a:sym typeface="Menlo"/>
              </a:rPr>
              <a:t>git</a:t>
            </a:r>
            <a:r>
              <a:rPr lang="en-US" sz="2000" dirty="0">
                <a:solidFill>
                  <a:schemeClr val="tx1"/>
                </a:solidFill>
                <a:latin typeface="Menlo"/>
                <a:ea typeface="Menlo"/>
                <a:cs typeface="Menlo"/>
                <a:sym typeface="Menlo"/>
              </a:rPr>
              <a:t> a/</a:t>
            </a:r>
            <a:r>
              <a:rPr lang="en-US" sz="2000" dirty="0" err="1">
                <a:solidFill>
                  <a:schemeClr val="tx1"/>
                </a:solidFill>
                <a:latin typeface="Menlo"/>
                <a:ea typeface="Menlo"/>
                <a:cs typeface="Menlo"/>
                <a:sym typeface="Menlo"/>
              </a:rPr>
              <a:t>hgsubversion</a:t>
            </a:r>
            <a:r>
              <a:rPr lang="en-US" sz="2000" dirty="0">
                <a:solidFill>
                  <a:schemeClr val="tx1"/>
                </a:solidFill>
                <a:latin typeface="Menlo"/>
                <a:ea typeface="Menlo"/>
                <a:cs typeface="Menlo"/>
                <a:sym typeface="Menlo"/>
              </a:rPr>
              <a:t>/</a:t>
            </a:r>
            <a:r>
              <a:rPr lang="en-US" sz="2000" dirty="0" err="1">
                <a:solidFill>
                  <a:schemeClr val="tx1"/>
                </a:solidFill>
                <a:latin typeface="Menlo"/>
                <a:ea typeface="Menlo"/>
                <a:cs typeface="Menlo"/>
                <a:sym typeface="Menlo"/>
              </a:rPr>
              <a:t>util.py</a:t>
            </a:r>
            <a:r>
              <a:rPr lang="en-US" sz="2000" dirty="0">
                <a:solidFill>
                  <a:schemeClr val="tx1"/>
                </a:solidFill>
                <a:latin typeface="Menlo"/>
                <a:ea typeface="Menlo"/>
                <a:cs typeface="Menlo"/>
                <a:sym typeface="Menlo"/>
              </a:rPr>
              <a:t> b/</a:t>
            </a:r>
            <a:r>
              <a:rPr lang="en-US" sz="2000" dirty="0" err="1">
                <a:solidFill>
                  <a:schemeClr val="tx1"/>
                </a:solidFill>
                <a:latin typeface="Menlo"/>
                <a:ea typeface="Menlo"/>
                <a:cs typeface="Menlo"/>
                <a:sym typeface="Menlo"/>
              </a:rPr>
              <a:t>hgsubversion</a:t>
            </a:r>
            <a:r>
              <a:rPr lang="en-US" sz="2000" dirty="0">
                <a:solidFill>
                  <a:schemeClr val="tx1"/>
                </a:solidFill>
                <a:latin typeface="Menlo"/>
                <a:ea typeface="Menlo"/>
                <a:cs typeface="Menlo"/>
                <a:sym typeface="Menlo"/>
              </a:rPr>
              <a:t>/</a:t>
            </a:r>
            <a:r>
              <a:rPr lang="en-US" sz="2000" dirty="0" err="1">
                <a:solidFill>
                  <a:schemeClr val="tx1"/>
                </a:solidFill>
                <a:latin typeface="Menlo"/>
                <a:ea typeface="Menlo"/>
                <a:cs typeface="Menlo"/>
                <a:sym typeface="Menlo"/>
              </a:rPr>
              <a:t>util.py</a:t>
            </a:r>
            <a:endParaRPr lang="en-US" sz="2000" dirty="0">
              <a:solidFill>
                <a:schemeClr val="tx1"/>
              </a:solidFill>
              <a:latin typeface="Menlo"/>
              <a:ea typeface="Menlo"/>
              <a:cs typeface="Menlo"/>
              <a:sym typeface="Menlo"/>
            </a:endParaRP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3 hunks, 12 lines changed</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b="1" dirty="0">
                <a:solidFill>
                  <a:schemeClr val="tx1"/>
                </a:solidFill>
                <a:latin typeface="Menlo"/>
                <a:ea typeface="Menlo"/>
                <a:cs typeface="Menlo"/>
                <a:sym typeface="Menlo"/>
              </a:rPr>
              <a:t>[x]**   @@ -23,6 +23,12 @@ try:</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[x]     @@ -345,7 +351,10 @@ </a:t>
            </a:r>
            <a:r>
              <a:rPr lang="en-US" sz="2000" dirty="0" err="1">
                <a:solidFill>
                  <a:schemeClr val="tx1"/>
                </a:solidFill>
                <a:latin typeface="Menlo"/>
                <a:ea typeface="Menlo"/>
                <a:cs typeface="Menlo"/>
                <a:sym typeface="Menlo"/>
              </a:rPr>
              <a:t>def</a:t>
            </a: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revset_fromsvn</a:t>
            </a:r>
            <a:r>
              <a:rPr lang="en-US" sz="2000" dirty="0">
                <a:solidFill>
                  <a:schemeClr val="tx1"/>
                </a:solidFill>
                <a:latin typeface="Menlo"/>
                <a:ea typeface="Menlo"/>
                <a:cs typeface="Menlo"/>
                <a:sym typeface="Menlo"/>
              </a:rPr>
              <a:t>(repo, subset, x):</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raise </a:t>
            </a:r>
            <a:r>
              <a:rPr lang="en-US" sz="2000" dirty="0" err="1">
                <a:solidFill>
                  <a:schemeClr val="tx1"/>
                </a:solidFill>
                <a:latin typeface="Menlo"/>
                <a:ea typeface="Menlo"/>
                <a:cs typeface="Menlo"/>
                <a:sym typeface="Menlo"/>
              </a:rPr>
              <a:t>hgutil.Abort</a:t>
            </a:r>
            <a:r>
              <a:rPr lang="en-US" sz="2000" dirty="0">
                <a:solidFill>
                  <a:schemeClr val="tx1"/>
                </a:solidFill>
                <a:latin typeface="Menlo"/>
                <a:ea typeface="Menlo"/>
                <a:cs typeface="Menlo"/>
                <a:sym typeface="Menlo"/>
              </a:rPr>
              <a:t>("</a:t>
            </a:r>
            <a:r>
              <a:rPr lang="en-US" sz="2000" dirty="0" err="1">
                <a:solidFill>
                  <a:schemeClr val="tx1"/>
                </a:solidFill>
                <a:latin typeface="Menlo"/>
                <a:ea typeface="Menlo"/>
                <a:cs typeface="Menlo"/>
                <a:sym typeface="Menlo"/>
              </a:rPr>
              <a:t>svn</a:t>
            </a:r>
            <a:r>
              <a:rPr lang="en-US" sz="2000" dirty="0">
                <a:solidFill>
                  <a:schemeClr val="tx1"/>
                </a:solidFill>
                <a:latin typeface="Menlo"/>
                <a:ea typeface="Menlo"/>
                <a:cs typeface="Menlo"/>
                <a:sym typeface="Menlo"/>
              </a:rPr>
              <a:t> metadata is missing")</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svnrevs</a:t>
            </a:r>
            <a:r>
              <a:rPr lang="en-US" sz="2000" dirty="0">
                <a:solidFill>
                  <a:schemeClr val="tx1"/>
                </a:solidFill>
                <a:latin typeface="Menlo"/>
                <a:ea typeface="Menlo"/>
                <a:cs typeface="Menlo"/>
                <a:sym typeface="Menlo"/>
              </a:rPr>
              <a:t> = set(rev(h) for h in </a:t>
            </a:r>
            <a:r>
              <a:rPr lang="en-US" sz="2000" dirty="0" err="1">
                <a:solidFill>
                  <a:schemeClr val="tx1"/>
                </a:solidFill>
                <a:latin typeface="Menlo"/>
                <a:ea typeface="Menlo"/>
                <a:cs typeface="Menlo"/>
                <a:sym typeface="Menlo"/>
              </a:rPr>
              <a:t>meta.hashes</a:t>
            </a:r>
            <a:r>
              <a:rPr lang="en-US" sz="2000" dirty="0">
                <a:solidFill>
                  <a:schemeClr val="tx1"/>
                </a:solidFill>
                <a:latin typeface="Menlo"/>
                <a:ea typeface="Menlo"/>
                <a:cs typeface="Menlo"/>
                <a:sym typeface="Menlo"/>
              </a:rPr>
              <a:t>().keys())</a:t>
            </a:r>
          </a:p>
          <a:p>
            <a:pPr lvl="0" algn="l" defTabSz="642937">
              <a:lnSpc>
                <a:spcPct val="120000"/>
              </a:lnSpc>
              <a:defRPr sz="1800">
                <a:solidFill>
                  <a:srgbClr val="000000"/>
                </a:solidFill>
              </a:defRPr>
            </a:pPr>
            <a:r>
              <a:rPr lang="en-US" sz="2000" b="1" dirty="0">
                <a:solidFill>
                  <a:srgbClr val="FF7E79"/>
                </a:solidFill>
                <a:latin typeface="Menlo"/>
                <a:ea typeface="Menlo"/>
                <a:cs typeface="Menlo"/>
                <a:sym typeface="Menlo"/>
              </a:rPr>
              <a:t>      [x]  -    return filter(</a:t>
            </a:r>
            <a:r>
              <a:rPr lang="en-US" sz="2000" b="1" dirty="0" err="1">
                <a:solidFill>
                  <a:srgbClr val="FF7E79"/>
                </a:solidFill>
                <a:latin typeface="Menlo"/>
                <a:ea typeface="Menlo"/>
                <a:cs typeface="Menlo"/>
                <a:sym typeface="Menlo"/>
              </a:rPr>
              <a:t>svnrevs</a:t>
            </a:r>
            <a:r>
              <a:rPr lang="en-US" sz="2000" b="1" dirty="0">
                <a:solidFill>
                  <a:srgbClr val="FF7E79"/>
                </a:solidFill>
                <a:latin typeface="Menlo"/>
                <a:ea typeface="Menlo"/>
                <a:cs typeface="Menlo"/>
                <a:sym typeface="Menlo"/>
              </a:rPr>
              <a:t>.__contains__, subset)</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[x]  +    </a:t>
            </a:r>
            <a:r>
              <a:rPr lang="en-US" sz="2000" b="1" dirty="0" err="1">
                <a:solidFill>
                  <a:srgbClr val="92D050"/>
                </a:solidFill>
                <a:latin typeface="Menlo"/>
                <a:ea typeface="Menlo"/>
                <a:cs typeface="Menlo"/>
                <a:sym typeface="Menlo"/>
              </a:rPr>
              <a:t>filteredrevs</a:t>
            </a:r>
            <a:r>
              <a:rPr lang="en-US" sz="2000" b="1" dirty="0">
                <a:solidFill>
                  <a:srgbClr val="92D050"/>
                </a:solidFill>
                <a:latin typeface="Menlo"/>
                <a:ea typeface="Menlo"/>
                <a:cs typeface="Menlo"/>
                <a:sym typeface="Menlo"/>
              </a:rPr>
              <a:t> = filter(</a:t>
            </a:r>
            <a:r>
              <a:rPr lang="en-US" sz="2000" b="1" dirty="0" err="1">
                <a:solidFill>
                  <a:srgbClr val="92D050"/>
                </a:solidFill>
                <a:latin typeface="Menlo"/>
                <a:ea typeface="Menlo"/>
                <a:cs typeface="Menlo"/>
                <a:sym typeface="Menlo"/>
              </a:rPr>
              <a:t>svnrevs</a:t>
            </a:r>
            <a:r>
              <a:rPr lang="en-US" sz="2000" b="1" dirty="0">
                <a:solidFill>
                  <a:srgbClr val="92D050"/>
                </a:solidFill>
                <a:latin typeface="Menlo"/>
                <a:ea typeface="Menlo"/>
                <a:cs typeface="Menlo"/>
                <a:sym typeface="Menlo"/>
              </a:rPr>
              <a:t>.__contains__, subset)</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[x]  +    if </a:t>
            </a:r>
            <a:r>
              <a:rPr lang="en-US" sz="2000" b="1" dirty="0" err="1">
                <a:solidFill>
                  <a:srgbClr val="92D050"/>
                </a:solidFill>
                <a:latin typeface="Menlo"/>
                <a:ea typeface="Menlo"/>
                <a:cs typeface="Menlo"/>
                <a:sym typeface="Menlo"/>
              </a:rPr>
              <a:t>smartset</a:t>
            </a:r>
            <a:r>
              <a:rPr lang="en-US" sz="2000" b="1" dirty="0">
                <a:solidFill>
                  <a:srgbClr val="92D050"/>
                </a:solidFill>
                <a:latin typeface="Menlo"/>
                <a:ea typeface="Menlo"/>
                <a:cs typeface="Menlo"/>
                <a:sym typeface="Menlo"/>
              </a:rPr>
              <a:t> is not None:</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[x]  +        </a:t>
            </a:r>
            <a:r>
              <a:rPr lang="en-US" sz="2000" b="1" dirty="0" err="1">
                <a:solidFill>
                  <a:srgbClr val="92D050"/>
                </a:solidFill>
                <a:latin typeface="Menlo"/>
                <a:ea typeface="Menlo"/>
                <a:cs typeface="Menlo"/>
                <a:sym typeface="Menlo"/>
              </a:rPr>
              <a:t>filteredrevs</a:t>
            </a:r>
            <a:r>
              <a:rPr lang="en-US" sz="2000" b="1" dirty="0">
                <a:solidFill>
                  <a:srgbClr val="92D050"/>
                </a:solidFill>
                <a:latin typeface="Menlo"/>
                <a:ea typeface="Menlo"/>
                <a:cs typeface="Menlo"/>
                <a:sym typeface="Menlo"/>
              </a:rPr>
              <a:t> = </a:t>
            </a:r>
            <a:r>
              <a:rPr lang="en-US" sz="2000" b="1" dirty="0" err="1">
                <a:solidFill>
                  <a:srgbClr val="92D050"/>
                </a:solidFill>
                <a:latin typeface="Menlo"/>
                <a:ea typeface="Menlo"/>
                <a:cs typeface="Menlo"/>
                <a:sym typeface="Menlo"/>
              </a:rPr>
              <a:t>smartset.baseset</a:t>
            </a:r>
            <a:r>
              <a:rPr lang="en-US" sz="2000" b="1" dirty="0">
                <a:solidFill>
                  <a:srgbClr val="92D050"/>
                </a:solidFill>
                <a:latin typeface="Menlo"/>
                <a:ea typeface="Menlo"/>
                <a:cs typeface="Menlo"/>
                <a:sym typeface="Menlo"/>
              </a:rPr>
              <a:t>(</a:t>
            </a:r>
            <a:r>
              <a:rPr lang="en-US" sz="2000" b="1" dirty="0" err="1">
                <a:solidFill>
                  <a:srgbClr val="92D050"/>
                </a:solidFill>
                <a:latin typeface="Menlo"/>
                <a:ea typeface="Menlo"/>
                <a:cs typeface="Menlo"/>
                <a:sym typeface="Menlo"/>
              </a:rPr>
              <a:t>filteredrevs</a:t>
            </a:r>
            <a:r>
              <a:rPr lang="en-US" sz="2000" b="1" dirty="0">
                <a:solidFill>
                  <a:srgbClr val="92D050"/>
                </a:solidFill>
                <a:latin typeface="Menlo"/>
                <a:ea typeface="Menlo"/>
                <a:cs typeface="Menlo"/>
                <a:sym typeface="Menlo"/>
              </a:rPr>
              <a:t>)</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[x]  +    return </a:t>
            </a:r>
            <a:r>
              <a:rPr lang="en-US" sz="2000" b="1" dirty="0" err="1">
                <a:solidFill>
                  <a:srgbClr val="92D050"/>
                </a:solidFill>
                <a:latin typeface="Menlo"/>
                <a:ea typeface="Menlo"/>
                <a:cs typeface="Menlo"/>
                <a:sym typeface="Menlo"/>
              </a:rPr>
              <a:t>filteredrevs</a:t>
            </a:r>
            <a:endParaRPr lang="en-US" sz="2000" b="1"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def</a:t>
            </a: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revset_svnrev</a:t>
            </a:r>
            <a:r>
              <a:rPr lang="en-US" sz="2000" dirty="0">
                <a:solidFill>
                  <a:schemeClr val="tx1"/>
                </a:solidFill>
                <a:latin typeface="Menlo"/>
                <a:ea typeface="Menlo"/>
                <a:cs typeface="Menlo"/>
                <a:sym typeface="Menlo"/>
              </a:rPr>
              <a:t>(repo, subset, x):</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svnrev</a:t>
            </a:r>
            <a:r>
              <a:rPr lang="en-US" sz="2000" dirty="0">
                <a:solidFill>
                  <a:schemeClr val="tx1"/>
                </a:solidFill>
                <a:latin typeface="Menlo"/>
                <a:ea typeface="Menlo"/>
                <a:cs typeface="Menlo"/>
                <a:sym typeface="Menlo"/>
              </a:rPr>
              <a:t>(number)``</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 ]     @@ -369,6 +378,8 @@ </a:t>
            </a:r>
            <a:r>
              <a:rPr lang="en-US" sz="2000" dirty="0" err="1">
                <a:solidFill>
                  <a:schemeClr val="tx1"/>
                </a:solidFill>
                <a:latin typeface="Menlo"/>
                <a:ea typeface="Menlo"/>
                <a:cs typeface="Menlo"/>
                <a:sym typeface="Menlo"/>
              </a:rPr>
              <a:t>def</a:t>
            </a: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revset_svnrev</a:t>
            </a:r>
            <a:r>
              <a:rPr lang="en-US" sz="2000" dirty="0">
                <a:solidFill>
                  <a:schemeClr val="tx1"/>
                </a:solidFill>
                <a:latin typeface="Menlo"/>
                <a:ea typeface="Menlo"/>
                <a:cs typeface="Menlo"/>
                <a:sym typeface="Menlo"/>
              </a:rPr>
              <a:t>(repo, subset, x):</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r = repo[n].rev()</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if r in subset:</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revs.append</a:t>
            </a:r>
            <a:r>
              <a:rPr lang="en-US" sz="2000" dirty="0">
                <a:solidFill>
                  <a:schemeClr val="tx1"/>
                </a:solidFill>
                <a:latin typeface="Menlo"/>
                <a:ea typeface="Menlo"/>
                <a:cs typeface="Menlo"/>
                <a:sym typeface="Menlo"/>
              </a:rPr>
              <a:t>(r)</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 ]  +    if </a:t>
            </a:r>
            <a:r>
              <a:rPr lang="en-US" sz="2000" b="1" dirty="0" err="1">
                <a:solidFill>
                  <a:srgbClr val="92D050"/>
                </a:solidFill>
                <a:latin typeface="Menlo"/>
                <a:ea typeface="Menlo"/>
                <a:cs typeface="Menlo"/>
                <a:sym typeface="Menlo"/>
              </a:rPr>
              <a:t>smartset</a:t>
            </a:r>
            <a:r>
              <a:rPr lang="en-US" sz="2000" b="1" dirty="0">
                <a:solidFill>
                  <a:srgbClr val="92D050"/>
                </a:solidFill>
                <a:latin typeface="Menlo"/>
                <a:ea typeface="Menlo"/>
                <a:cs typeface="Menlo"/>
                <a:sym typeface="Menlo"/>
              </a:rPr>
              <a:t> is not None:</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 ]  +        revs = </a:t>
            </a:r>
            <a:r>
              <a:rPr lang="en-US" sz="2000" b="1" dirty="0" err="1">
                <a:solidFill>
                  <a:srgbClr val="92D050"/>
                </a:solidFill>
                <a:latin typeface="Menlo"/>
                <a:ea typeface="Menlo"/>
                <a:cs typeface="Menlo"/>
                <a:sym typeface="Menlo"/>
              </a:rPr>
              <a:t>smartset.baseset</a:t>
            </a:r>
            <a:r>
              <a:rPr lang="en-US" sz="2000" b="1" dirty="0">
                <a:solidFill>
                  <a:srgbClr val="92D050"/>
                </a:solidFill>
                <a:latin typeface="Menlo"/>
                <a:ea typeface="Menlo"/>
                <a:cs typeface="Menlo"/>
                <a:sym typeface="Menlo"/>
              </a:rPr>
              <a:t>(revs)</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return revs</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revsets</a:t>
            </a:r>
            <a:r>
              <a:rPr lang="en-US" sz="2000" dirty="0">
                <a:solidFill>
                  <a:schemeClr val="tx1"/>
                </a:solidFill>
                <a:latin typeface="Menlo"/>
                <a:ea typeface="Menlo"/>
                <a:cs typeface="Menlo"/>
                <a:sym typeface="Menlo"/>
              </a:rPr>
              <a:t> = {</a:t>
            </a:r>
          </a:p>
          <a:p>
            <a:pPr lvl="1" algn="l" defTabSz="642937">
              <a:lnSpc>
                <a:spcPct val="120000"/>
              </a:lnSpc>
              <a:defRPr sz="1800">
                <a:solidFill>
                  <a:srgbClr val="000000"/>
                </a:solidFill>
              </a:defRPr>
            </a:pPr>
            <a:endParaRPr lang="en-US" sz="11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11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1305621896"/>
      </p:ext>
    </p:extLst>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a:t>Partial Commits</a:t>
            </a:r>
          </a:p>
        </p:txBody>
      </p:sp>
      <p:sp>
        <p:nvSpPr>
          <p:cNvPr id="4" name="Rectangle 3"/>
          <p:cNvSpPr/>
          <p:nvPr/>
        </p:nvSpPr>
        <p:spPr>
          <a:xfrm>
            <a:off x="12088368" y="0"/>
            <a:ext cx="12295632" cy="841248"/>
          </a:xfrm>
          <a:prstGeom prst="rect">
            <a:avLst/>
          </a:prstGeom>
          <a:solidFill>
            <a:srgbClr val="00B0F0"/>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0" name="Rectangle 9"/>
          <p:cNvSpPr/>
          <p:nvPr/>
        </p:nvSpPr>
        <p:spPr>
          <a:xfrm>
            <a:off x="12728448" y="2286000"/>
            <a:ext cx="11655552" cy="365760"/>
          </a:xfrm>
          <a:prstGeom prst="rect">
            <a:avLst/>
          </a:prstGeom>
          <a:solidFill>
            <a:srgbClr val="FF40FF"/>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8" name="Shape 41"/>
          <p:cNvSpPr/>
          <p:nvPr/>
        </p:nvSpPr>
        <p:spPr>
          <a:xfrm>
            <a:off x="12088368" y="0"/>
            <a:ext cx="11106098" cy="12272264"/>
          </a:xfrm>
          <a:prstGeom prst="rect">
            <a:avLst/>
          </a:prstGeom>
          <a:no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000" b="1" dirty="0">
                <a:solidFill>
                  <a:schemeClr val="tx1"/>
                </a:solidFill>
                <a:latin typeface="Menlo"/>
                <a:ea typeface="Menlo"/>
                <a:cs typeface="Menlo"/>
                <a:sym typeface="Menlo"/>
              </a:rPr>
              <a:t>Select hunks to record - [x]=selected **=collapsed  c: confirm  </a:t>
            </a:r>
          </a:p>
          <a:p>
            <a:pPr lvl="0" algn="l" defTabSz="642937">
              <a:lnSpc>
                <a:spcPct val="120000"/>
              </a:lnSpc>
              <a:defRPr sz="1800">
                <a:solidFill>
                  <a:srgbClr val="000000"/>
                </a:solidFill>
              </a:defRPr>
            </a:pPr>
            <a:r>
              <a:rPr lang="en-US" sz="2000" b="1" dirty="0">
                <a:solidFill>
                  <a:schemeClr val="tx1"/>
                </a:solidFill>
                <a:latin typeface="Menlo"/>
                <a:ea typeface="Menlo"/>
                <a:cs typeface="Menlo"/>
                <a:sym typeface="Menlo"/>
              </a:rPr>
              <a:t>q: abort  arrow keys: move/expand/collapse  space: deselect  ?: help</a:t>
            </a:r>
          </a:p>
          <a:p>
            <a:pPr lvl="0" algn="l" defTabSz="642937">
              <a:lnSpc>
                <a:spcPct val="120000"/>
              </a:lnSpc>
              <a:defRPr sz="1800">
                <a:solidFill>
                  <a:srgbClr val="000000"/>
                </a:solidFill>
              </a:defRPr>
            </a:pPr>
            <a:endParaRPr lang="en-US" sz="2000" dirty="0">
              <a:solidFill>
                <a:schemeClr val="tx1"/>
              </a:solidFill>
              <a:latin typeface="Menlo"/>
              <a:ea typeface="Menlo"/>
              <a:cs typeface="Menlo"/>
              <a:sym typeface="Menlo"/>
            </a:endParaRP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diff --</a:t>
            </a:r>
            <a:r>
              <a:rPr lang="en-US" sz="2000" dirty="0" err="1">
                <a:solidFill>
                  <a:schemeClr val="tx1"/>
                </a:solidFill>
                <a:latin typeface="Menlo"/>
                <a:ea typeface="Menlo"/>
                <a:cs typeface="Menlo"/>
                <a:sym typeface="Menlo"/>
              </a:rPr>
              <a:t>git</a:t>
            </a:r>
            <a:r>
              <a:rPr lang="en-US" sz="2000" dirty="0">
                <a:solidFill>
                  <a:schemeClr val="tx1"/>
                </a:solidFill>
                <a:latin typeface="Menlo"/>
                <a:ea typeface="Menlo"/>
                <a:cs typeface="Menlo"/>
                <a:sym typeface="Menlo"/>
              </a:rPr>
              <a:t> a/</a:t>
            </a:r>
            <a:r>
              <a:rPr lang="en-US" sz="2000" dirty="0" err="1">
                <a:solidFill>
                  <a:schemeClr val="tx1"/>
                </a:solidFill>
                <a:latin typeface="Menlo"/>
                <a:ea typeface="Menlo"/>
                <a:cs typeface="Menlo"/>
                <a:sym typeface="Menlo"/>
              </a:rPr>
              <a:t>hgsubversion</a:t>
            </a:r>
            <a:r>
              <a:rPr lang="en-US" sz="2000" dirty="0">
                <a:solidFill>
                  <a:schemeClr val="tx1"/>
                </a:solidFill>
                <a:latin typeface="Menlo"/>
                <a:ea typeface="Menlo"/>
                <a:cs typeface="Menlo"/>
                <a:sym typeface="Menlo"/>
              </a:rPr>
              <a:t>/</a:t>
            </a:r>
            <a:r>
              <a:rPr lang="en-US" sz="2000" dirty="0" err="1">
                <a:solidFill>
                  <a:schemeClr val="tx1"/>
                </a:solidFill>
                <a:latin typeface="Menlo"/>
                <a:ea typeface="Menlo"/>
                <a:cs typeface="Menlo"/>
                <a:sym typeface="Menlo"/>
              </a:rPr>
              <a:t>util.py</a:t>
            </a:r>
            <a:r>
              <a:rPr lang="en-US" sz="2000" dirty="0">
                <a:solidFill>
                  <a:schemeClr val="tx1"/>
                </a:solidFill>
                <a:latin typeface="Menlo"/>
                <a:ea typeface="Menlo"/>
                <a:cs typeface="Menlo"/>
                <a:sym typeface="Menlo"/>
              </a:rPr>
              <a:t> b/</a:t>
            </a:r>
            <a:r>
              <a:rPr lang="en-US" sz="2000" dirty="0" err="1">
                <a:solidFill>
                  <a:schemeClr val="tx1"/>
                </a:solidFill>
                <a:latin typeface="Menlo"/>
                <a:ea typeface="Menlo"/>
                <a:cs typeface="Menlo"/>
                <a:sym typeface="Menlo"/>
              </a:rPr>
              <a:t>hgsubversion</a:t>
            </a:r>
            <a:r>
              <a:rPr lang="en-US" sz="2000" dirty="0">
                <a:solidFill>
                  <a:schemeClr val="tx1"/>
                </a:solidFill>
                <a:latin typeface="Menlo"/>
                <a:ea typeface="Menlo"/>
                <a:cs typeface="Menlo"/>
                <a:sym typeface="Menlo"/>
              </a:rPr>
              <a:t>/</a:t>
            </a:r>
            <a:r>
              <a:rPr lang="en-US" sz="2000" dirty="0" err="1">
                <a:solidFill>
                  <a:schemeClr val="tx1"/>
                </a:solidFill>
                <a:latin typeface="Menlo"/>
                <a:ea typeface="Menlo"/>
                <a:cs typeface="Menlo"/>
                <a:sym typeface="Menlo"/>
              </a:rPr>
              <a:t>util.py</a:t>
            </a:r>
            <a:endParaRPr lang="en-US" sz="2000" dirty="0">
              <a:solidFill>
                <a:schemeClr val="tx1"/>
              </a:solidFill>
              <a:latin typeface="Menlo"/>
              <a:ea typeface="Menlo"/>
              <a:cs typeface="Menlo"/>
              <a:sym typeface="Menlo"/>
            </a:endParaRP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3 hunks, 12 lines changed</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b="1" dirty="0">
                <a:solidFill>
                  <a:schemeClr val="tx1"/>
                </a:solidFill>
                <a:latin typeface="Menlo"/>
                <a:ea typeface="Menlo"/>
                <a:cs typeface="Menlo"/>
                <a:sym typeface="Menlo"/>
              </a:rPr>
              <a:t>[x]**   @@ -23,6 +23,12 @@ try:</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[x]     @@ -345,7 +351,10 @@ </a:t>
            </a:r>
            <a:r>
              <a:rPr lang="en-US" sz="2000" dirty="0" err="1">
                <a:solidFill>
                  <a:schemeClr val="tx1"/>
                </a:solidFill>
                <a:latin typeface="Menlo"/>
                <a:ea typeface="Menlo"/>
                <a:cs typeface="Menlo"/>
                <a:sym typeface="Menlo"/>
              </a:rPr>
              <a:t>def</a:t>
            </a: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revset_fromsvn</a:t>
            </a:r>
            <a:r>
              <a:rPr lang="en-US" sz="2000" dirty="0">
                <a:solidFill>
                  <a:schemeClr val="tx1"/>
                </a:solidFill>
                <a:latin typeface="Menlo"/>
                <a:ea typeface="Menlo"/>
                <a:cs typeface="Menlo"/>
                <a:sym typeface="Menlo"/>
              </a:rPr>
              <a:t>(repo, subset, x):</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raise </a:t>
            </a:r>
            <a:r>
              <a:rPr lang="en-US" sz="2000" dirty="0" err="1">
                <a:solidFill>
                  <a:schemeClr val="tx1"/>
                </a:solidFill>
                <a:latin typeface="Menlo"/>
                <a:ea typeface="Menlo"/>
                <a:cs typeface="Menlo"/>
                <a:sym typeface="Menlo"/>
              </a:rPr>
              <a:t>hgutil.Abort</a:t>
            </a:r>
            <a:r>
              <a:rPr lang="en-US" sz="2000" dirty="0">
                <a:solidFill>
                  <a:schemeClr val="tx1"/>
                </a:solidFill>
                <a:latin typeface="Menlo"/>
                <a:ea typeface="Menlo"/>
                <a:cs typeface="Menlo"/>
                <a:sym typeface="Menlo"/>
              </a:rPr>
              <a:t>("</a:t>
            </a:r>
            <a:r>
              <a:rPr lang="en-US" sz="2000" dirty="0" err="1">
                <a:solidFill>
                  <a:schemeClr val="tx1"/>
                </a:solidFill>
                <a:latin typeface="Menlo"/>
                <a:ea typeface="Menlo"/>
                <a:cs typeface="Menlo"/>
                <a:sym typeface="Menlo"/>
              </a:rPr>
              <a:t>svn</a:t>
            </a:r>
            <a:r>
              <a:rPr lang="en-US" sz="2000" dirty="0">
                <a:solidFill>
                  <a:schemeClr val="tx1"/>
                </a:solidFill>
                <a:latin typeface="Menlo"/>
                <a:ea typeface="Menlo"/>
                <a:cs typeface="Menlo"/>
                <a:sym typeface="Menlo"/>
              </a:rPr>
              <a:t> metadata is missing")</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svnrevs</a:t>
            </a:r>
            <a:r>
              <a:rPr lang="en-US" sz="2000" dirty="0">
                <a:solidFill>
                  <a:schemeClr val="tx1"/>
                </a:solidFill>
                <a:latin typeface="Menlo"/>
                <a:ea typeface="Menlo"/>
                <a:cs typeface="Menlo"/>
                <a:sym typeface="Menlo"/>
              </a:rPr>
              <a:t> = set(rev(h) for h in </a:t>
            </a:r>
            <a:r>
              <a:rPr lang="en-US" sz="2000" dirty="0" err="1">
                <a:solidFill>
                  <a:schemeClr val="tx1"/>
                </a:solidFill>
                <a:latin typeface="Menlo"/>
                <a:ea typeface="Menlo"/>
                <a:cs typeface="Menlo"/>
                <a:sym typeface="Menlo"/>
              </a:rPr>
              <a:t>meta.hashes</a:t>
            </a:r>
            <a:r>
              <a:rPr lang="en-US" sz="2000" dirty="0">
                <a:solidFill>
                  <a:schemeClr val="tx1"/>
                </a:solidFill>
                <a:latin typeface="Menlo"/>
                <a:ea typeface="Menlo"/>
                <a:cs typeface="Menlo"/>
                <a:sym typeface="Menlo"/>
              </a:rPr>
              <a:t>().keys())</a:t>
            </a:r>
          </a:p>
          <a:p>
            <a:pPr lvl="0" algn="l" defTabSz="642937">
              <a:lnSpc>
                <a:spcPct val="120000"/>
              </a:lnSpc>
              <a:defRPr sz="1800">
                <a:solidFill>
                  <a:srgbClr val="000000"/>
                </a:solidFill>
              </a:defRPr>
            </a:pPr>
            <a:r>
              <a:rPr lang="en-US" sz="2000" b="1" dirty="0">
                <a:solidFill>
                  <a:srgbClr val="FF7E79"/>
                </a:solidFill>
                <a:latin typeface="Menlo"/>
                <a:ea typeface="Menlo"/>
                <a:cs typeface="Menlo"/>
                <a:sym typeface="Menlo"/>
              </a:rPr>
              <a:t>      [x]  -    return filter(</a:t>
            </a:r>
            <a:r>
              <a:rPr lang="en-US" sz="2000" b="1" dirty="0" err="1">
                <a:solidFill>
                  <a:srgbClr val="FF7E79"/>
                </a:solidFill>
                <a:latin typeface="Menlo"/>
                <a:ea typeface="Menlo"/>
                <a:cs typeface="Menlo"/>
                <a:sym typeface="Menlo"/>
              </a:rPr>
              <a:t>svnrevs</a:t>
            </a:r>
            <a:r>
              <a:rPr lang="en-US" sz="2000" b="1" dirty="0">
                <a:solidFill>
                  <a:srgbClr val="FF7E79"/>
                </a:solidFill>
                <a:latin typeface="Menlo"/>
                <a:ea typeface="Menlo"/>
                <a:cs typeface="Menlo"/>
                <a:sym typeface="Menlo"/>
              </a:rPr>
              <a:t>.__contains__, subset)</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[x]  +    </a:t>
            </a:r>
            <a:r>
              <a:rPr lang="en-US" sz="2000" b="1" dirty="0" err="1">
                <a:solidFill>
                  <a:srgbClr val="92D050"/>
                </a:solidFill>
                <a:latin typeface="Menlo"/>
                <a:ea typeface="Menlo"/>
                <a:cs typeface="Menlo"/>
                <a:sym typeface="Menlo"/>
              </a:rPr>
              <a:t>filteredrevs</a:t>
            </a:r>
            <a:r>
              <a:rPr lang="en-US" sz="2000" b="1" dirty="0">
                <a:solidFill>
                  <a:srgbClr val="92D050"/>
                </a:solidFill>
                <a:latin typeface="Menlo"/>
                <a:ea typeface="Menlo"/>
                <a:cs typeface="Menlo"/>
                <a:sym typeface="Menlo"/>
              </a:rPr>
              <a:t> = filter(</a:t>
            </a:r>
            <a:r>
              <a:rPr lang="en-US" sz="2000" b="1" dirty="0" err="1">
                <a:solidFill>
                  <a:srgbClr val="92D050"/>
                </a:solidFill>
                <a:latin typeface="Menlo"/>
                <a:ea typeface="Menlo"/>
                <a:cs typeface="Menlo"/>
                <a:sym typeface="Menlo"/>
              </a:rPr>
              <a:t>svnrevs</a:t>
            </a:r>
            <a:r>
              <a:rPr lang="en-US" sz="2000" b="1" dirty="0">
                <a:solidFill>
                  <a:srgbClr val="92D050"/>
                </a:solidFill>
                <a:latin typeface="Menlo"/>
                <a:ea typeface="Menlo"/>
                <a:cs typeface="Menlo"/>
                <a:sym typeface="Menlo"/>
              </a:rPr>
              <a:t>.__contains__, subset)</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[x]  +    if </a:t>
            </a:r>
            <a:r>
              <a:rPr lang="en-US" sz="2000" b="1" dirty="0" err="1">
                <a:solidFill>
                  <a:srgbClr val="92D050"/>
                </a:solidFill>
                <a:latin typeface="Menlo"/>
                <a:ea typeface="Menlo"/>
                <a:cs typeface="Menlo"/>
                <a:sym typeface="Menlo"/>
              </a:rPr>
              <a:t>smartset</a:t>
            </a:r>
            <a:r>
              <a:rPr lang="en-US" sz="2000" b="1" dirty="0">
                <a:solidFill>
                  <a:srgbClr val="92D050"/>
                </a:solidFill>
                <a:latin typeface="Menlo"/>
                <a:ea typeface="Menlo"/>
                <a:cs typeface="Menlo"/>
                <a:sym typeface="Menlo"/>
              </a:rPr>
              <a:t> is not None:</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[x]  +        </a:t>
            </a:r>
            <a:r>
              <a:rPr lang="en-US" sz="2000" b="1" dirty="0" err="1">
                <a:solidFill>
                  <a:srgbClr val="92D050"/>
                </a:solidFill>
                <a:latin typeface="Menlo"/>
                <a:ea typeface="Menlo"/>
                <a:cs typeface="Menlo"/>
                <a:sym typeface="Menlo"/>
              </a:rPr>
              <a:t>filteredrevs</a:t>
            </a:r>
            <a:r>
              <a:rPr lang="en-US" sz="2000" b="1" dirty="0">
                <a:solidFill>
                  <a:srgbClr val="92D050"/>
                </a:solidFill>
                <a:latin typeface="Menlo"/>
                <a:ea typeface="Menlo"/>
                <a:cs typeface="Menlo"/>
                <a:sym typeface="Menlo"/>
              </a:rPr>
              <a:t> = </a:t>
            </a:r>
            <a:r>
              <a:rPr lang="en-US" sz="2000" b="1" dirty="0" err="1">
                <a:solidFill>
                  <a:srgbClr val="92D050"/>
                </a:solidFill>
                <a:latin typeface="Menlo"/>
                <a:ea typeface="Menlo"/>
                <a:cs typeface="Menlo"/>
                <a:sym typeface="Menlo"/>
              </a:rPr>
              <a:t>smartset.baseset</a:t>
            </a:r>
            <a:r>
              <a:rPr lang="en-US" sz="2000" b="1" dirty="0">
                <a:solidFill>
                  <a:srgbClr val="92D050"/>
                </a:solidFill>
                <a:latin typeface="Menlo"/>
                <a:ea typeface="Menlo"/>
                <a:cs typeface="Menlo"/>
                <a:sym typeface="Menlo"/>
              </a:rPr>
              <a:t>(</a:t>
            </a:r>
            <a:r>
              <a:rPr lang="en-US" sz="2000" b="1" dirty="0" err="1">
                <a:solidFill>
                  <a:srgbClr val="92D050"/>
                </a:solidFill>
                <a:latin typeface="Menlo"/>
                <a:ea typeface="Menlo"/>
                <a:cs typeface="Menlo"/>
                <a:sym typeface="Menlo"/>
              </a:rPr>
              <a:t>filteredrevs</a:t>
            </a:r>
            <a:r>
              <a:rPr lang="en-US" sz="2000" b="1" dirty="0">
                <a:solidFill>
                  <a:srgbClr val="92D050"/>
                </a:solidFill>
                <a:latin typeface="Menlo"/>
                <a:ea typeface="Menlo"/>
                <a:cs typeface="Menlo"/>
                <a:sym typeface="Menlo"/>
              </a:rPr>
              <a:t>)</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[x]  +    return </a:t>
            </a:r>
            <a:r>
              <a:rPr lang="en-US" sz="2000" b="1" dirty="0" err="1">
                <a:solidFill>
                  <a:srgbClr val="92D050"/>
                </a:solidFill>
                <a:latin typeface="Menlo"/>
                <a:ea typeface="Menlo"/>
                <a:cs typeface="Menlo"/>
                <a:sym typeface="Menlo"/>
              </a:rPr>
              <a:t>filteredrevs</a:t>
            </a:r>
            <a:endParaRPr lang="en-US" sz="2000" b="1" dirty="0">
              <a:solidFill>
                <a:srgbClr val="92D050"/>
              </a:solidFill>
              <a:latin typeface="Menlo"/>
              <a:ea typeface="Menlo"/>
              <a:cs typeface="Menlo"/>
              <a:sym typeface="Menlo"/>
            </a:endParaRP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def</a:t>
            </a: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revset_svnrev</a:t>
            </a:r>
            <a:r>
              <a:rPr lang="en-US" sz="2000" dirty="0">
                <a:solidFill>
                  <a:schemeClr val="tx1"/>
                </a:solidFill>
                <a:latin typeface="Menlo"/>
                <a:ea typeface="Menlo"/>
                <a:cs typeface="Menlo"/>
                <a:sym typeface="Menlo"/>
              </a:rPr>
              <a:t>(repo, subset, x):</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svnrev</a:t>
            </a:r>
            <a:r>
              <a:rPr lang="en-US" sz="2000" dirty="0">
                <a:solidFill>
                  <a:schemeClr val="tx1"/>
                </a:solidFill>
                <a:latin typeface="Menlo"/>
                <a:ea typeface="Menlo"/>
                <a:cs typeface="Menlo"/>
                <a:sym typeface="Menlo"/>
              </a:rPr>
              <a:t>(number)``</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 ]     @@ -369,6 +378,8 @@ </a:t>
            </a:r>
            <a:r>
              <a:rPr lang="en-US" sz="2000" dirty="0" err="1">
                <a:solidFill>
                  <a:schemeClr val="tx1"/>
                </a:solidFill>
                <a:latin typeface="Menlo"/>
                <a:ea typeface="Menlo"/>
                <a:cs typeface="Menlo"/>
                <a:sym typeface="Menlo"/>
              </a:rPr>
              <a:t>def</a:t>
            </a: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revset_svnrev</a:t>
            </a:r>
            <a:r>
              <a:rPr lang="en-US" sz="2000" dirty="0">
                <a:solidFill>
                  <a:schemeClr val="tx1"/>
                </a:solidFill>
                <a:latin typeface="Menlo"/>
                <a:ea typeface="Menlo"/>
                <a:cs typeface="Menlo"/>
                <a:sym typeface="Menlo"/>
              </a:rPr>
              <a:t>(repo, subset, x):</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r = repo[n].rev()</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if r in subset:</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revs.append</a:t>
            </a:r>
            <a:r>
              <a:rPr lang="en-US" sz="2000" dirty="0">
                <a:solidFill>
                  <a:schemeClr val="tx1"/>
                </a:solidFill>
                <a:latin typeface="Menlo"/>
                <a:ea typeface="Menlo"/>
                <a:cs typeface="Menlo"/>
                <a:sym typeface="Menlo"/>
              </a:rPr>
              <a:t>(r)</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 ]  +    if </a:t>
            </a:r>
            <a:r>
              <a:rPr lang="en-US" sz="2000" b="1" dirty="0" err="1">
                <a:solidFill>
                  <a:srgbClr val="92D050"/>
                </a:solidFill>
                <a:latin typeface="Menlo"/>
                <a:ea typeface="Menlo"/>
                <a:cs typeface="Menlo"/>
                <a:sym typeface="Menlo"/>
              </a:rPr>
              <a:t>smartset</a:t>
            </a:r>
            <a:r>
              <a:rPr lang="en-US" sz="2000" b="1" dirty="0">
                <a:solidFill>
                  <a:srgbClr val="92D050"/>
                </a:solidFill>
                <a:latin typeface="Menlo"/>
                <a:ea typeface="Menlo"/>
                <a:cs typeface="Menlo"/>
                <a:sym typeface="Menlo"/>
              </a:rPr>
              <a:t> is not None:</a:t>
            </a:r>
          </a:p>
          <a:p>
            <a:pPr lvl="0" algn="l" defTabSz="642937">
              <a:lnSpc>
                <a:spcPct val="120000"/>
              </a:lnSpc>
              <a:defRPr sz="1800">
                <a:solidFill>
                  <a:srgbClr val="000000"/>
                </a:solidFill>
              </a:defRPr>
            </a:pPr>
            <a:r>
              <a:rPr lang="en-US" sz="2000" b="1" dirty="0">
                <a:solidFill>
                  <a:srgbClr val="92D050"/>
                </a:solidFill>
                <a:latin typeface="Menlo"/>
                <a:ea typeface="Menlo"/>
                <a:cs typeface="Menlo"/>
                <a:sym typeface="Menlo"/>
              </a:rPr>
              <a:t>      [ ]  +        revs = </a:t>
            </a:r>
            <a:r>
              <a:rPr lang="en-US" sz="2000" b="1" dirty="0" err="1">
                <a:solidFill>
                  <a:srgbClr val="92D050"/>
                </a:solidFill>
                <a:latin typeface="Menlo"/>
                <a:ea typeface="Menlo"/>
                <a:cs typeface="Menlo"/>
                <a:sym typeface="Menlo"/>
              </a:rPr>
              <a:t>smartset.baseset</a:t>
            </a:r>
            <a:r>
              <a:rPr lang="en-US" sz="2000" b="1" dirty="0">
                <a:solidFill>
                  <a:srgbClr val="92D050"/>
                </a:solidFill>
                <a:latin typeface="Menlo"/>
                <a:ea typeface="Menlo"/>
                <a:cs typeface="Menlo"/>
                <a:sym typeface="Menlo"/>
              </a:rPr>
              <a:t>(revs)</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return revs</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p>
          <a:p>
            <a:pPr lvl="0" algn="l" defTabSz="642937">
              <a:lnSpc>
                <a:spcPct val="120000"/>
              </a:lnSpc>
              <a:defRPr sz="1800">
                <a:solidFill>
                  <a:srgbClr val="000000"/>
                </a:solidFill>
              </a:defRPr>
            </a:pPr>
            <a:r>
              <a:rPr lang="en-US" sz="2000" dirty="0">
                <a:solidFill>
                  <a:schemeClr val="tx1"/>
                </a:solidFill>
                <a:latin typeface="Menlo"/>
                <a:ea typeface="Menlo"/>
                <a:cs typeface="Menlo"/>
                <a:sym typeface="Menlo"/>
              </a:rPr>
              <a:t>            </a:t>
            </a:r>
            <a:r>
              <a:rPr lang="en-US" sz="2000" dirty="0" err="1">
                <a:solidFill>
                  <a:schemeClr val="tx1"/>
                </a:solidFill>
                <a:latin typeface="Menlo"/>
                <a:ea typeface="Menlo"/>
                <a:cs typeface="Menlo"/>
                <a:sym typeface="Menlo"/>
              </a:rPr>
              <a:t>revsets</a:t>
            </a:r>
            <a:r>
              <a:rPr lang="en-US" sz="2000" dirty="0">
                <a:solidFill>
                  <a:schemeClr val="tx1"/>
                </a:solidFill>
                <a:latin typeface="Menlo"/>
                <a:ea typeface="Menlo"/>
                <a:cs typeface="Menlo"/>
                <a:sym typeface="Menlo"/>
              </a:rPr>
              <a:t> = {</a:t>
            </a:r>
          </a:p>
          <a:p>
            <a:pPr lvl="1" algn="l" defTabSz="642937">
              <a:lnSpc>
                <a:spcPct val="120000"/>
              </a:lnSpc>
              <a:defRPr sz="1800">
                <a:solidFill>
                  <a:srgbClr val="000000"/>
                </a:solidFill>
              </a:defRPr>
            </a:pPr>
            <a:endParaRPr lang="en-US" sz="11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1100" dirty="0">
              <a:solidFill>
                <a:schemeClr val="bg1">
                  <a:lumMod val="60000"/>
                  <a:lumOff val="40000"/>
                </a:schemeClr>
              </a:solidFill>
              <a:latin typeface="Menlo"/>
              <a:ea typeface="Menlo"/>
              <a:cs typeface="Menlo"/>
              <a:sym typeface="Menlo"/>
            </a:endParaRPr>
          </a:p>
        </p:txBody>
      </p:sp>
      <p:sp>
        <p:nvSpPr>
          <p:cNvPr id="11" name="Text Placeholder 9"/>
          <p:cNvSpPr>
            <a:spLocks noGrp="1"/>
          </p:cNvSpPr>
          <p:nvPr>
            <p:ph type="body" sz="quarter" idx="12"/>
          </p:nvPr>
        </p:nvSpPr>
        <p:spPr>
          <a:xfrm>
            <a:off x="536448" y="3229610"/>
            <a:ext cx="11551920" cy="6786880"/>
          </a:xfrm>
        </p:spPr>
        <p:txBody>
          <a:bodyPr/>
          <a:lstStyle/>
          <a:p>
            <a:pPr lvl="1"/>
            <a:r>
              <a:rPr lang="en-US" sz="5400" b="1" dirty="0">
                <a:latin typeface="Menlo" charset="0"/>
                <a:ea typeface="Menlo" charset="0"/>
                <a:cs typeface="Menlo" charset="0"/>
              </a:rPr>
              <a:t>hg commit -</a:t>
            </a:r>
            <a:r>
              <a:rPr lang="en-US" sz="5400" b="1" dirty="0" err="1">
                <a:latin typeface="Menlo" charset="0"/>
                <a:ea typeface="Menlo" charset="0"/>
                <a:cs typeface="Menlo" charset="0"/>
              </a:rPr>
              <a:t>i</a:t>
            </a:r>
            <a:endParaRPr lang="en-US" sz="5400" b="1" dirty="0">
              <a:latin typeface="Menlo" charset="0"/>
              <a:ea typeface="Menlo" charset="0"/>
              <a:cs typeface="Menlo" charset="0"/>
            </a:endParaRPr>
          </a:p>
          <a:p>
            <a:pPr lvl="2"/>
            <a:r>
              <a:rPr lang="en-US" sz="4800" dirty="0">
                <a:latin typeface="FreightSansLFPro" charset="0"/>
                <a:ea typeface="FreightSansLFPro" charset="0"/>
                <a:cs typeface="FreightSansLFPro" charset="0"/>
              </a:rPr>
              <a:t>Lets you to only commit </a:t>
            </a:r>
            <a:r>
              <a:rPr lang="en-US" sz="4800" b="1" dirty="0">
                <a:latin typeface="FreightSansLFPro" charset="0"/>
                <a:ea typeface="FreightSansLFPro" charset="0"/>
                <a:cs typeface="FreightSansLFPro" charset="0"/>
              </a:rPr>
              <a:t>some</a:t>
            </a:r>
            <a:r>
              <a:rPr lang="en-US" sz="4800" dirty="0">
                <a:latin typeface="FreightSansLFPro" charset="0"/>
                <a:ea typeface="FreightSansLFPro" charset="0"/>
                <a:cs typeface="FreightSansLFPro" charset="0"/>
              </a:rPr>
              <a:t> changes</a:t>
            </a:r>
          </a:p>
          <a:p>
            <a:pPr lvl="2"/>
            <a:r>
              <a:rPr lang="en-US" sz="4800" dirty="0">
                <a:latin typeface="FreightSansLFPro" charset="0"/>
                <a:ea typeface="FreightSansLFPro" charset="0"/>
                <a:cs typeface="FreightSansLFPro" charset="0"/>
              </a:rPr>
              <a:t>Similar idea to </a:t>
            </a:r>
            <a:r>
              <a:rPr lang="en-US" sz="4800" dirty="0" err="1">
                <a:latin typeface="FreightSansLFPro" charset="0"/>
                <a:ea typeface="FreightSansLFPro" charset="0"/>
                <a:cs typeface="FreightSansLFPro" charset="0"/>
              </a:rPr>
              <a:t>Git’s</a:t>
            </a:r>
            <a:r>
              <a:rPr lang="en-US" sz="4800" dirty="0">
                <a:latin typeface="FreightSansLFPro" charset="0"/>
                <a:ea typeface="FreightSansLFPro" charset="0"/>
                <a:cs typeface="FreightSansLFPro" charset="0"/>
              </a:rPr>
              <a:t> </a:t>
            </a:r>
            <a:r>
              <a:rPr lang="en-US" sz="4800" b="1" dirty="0">
                <a:latin typeface="FreightSansLFPro" charset="0"/>
                <a:ea typeface="FreightSansLFPro" charset="0"/>
                <a:cs typeface="FreightSansLFPro" charset="0"/>
              </a:rPr>
              <a:t>staging area</a:t>
            </a:r>
          </a:p>
          <a:p>
            <a:pPr lvl="2"/>
            <a:r>
              <a:rPr lang="en-US" sz="4800" dirty="0">
                <a:latin typeface="FreightSansLFPro" charset="0"/>
                <a:ea typeface="FreightSansLFPro" charset="0"/>
                <a:cs typeface="FreightSansLFPro" charset="0"/>
              </a:rPr>
              <a:t>Same interface as </a:t>
            </a:r>
            <a:r>
              <a:rPr lang="en-US" sz="4000" b="1" dirty="0">
                <a:latin typeface="Menlo" charset="0"/>
                <a:ea typeface="Menlo" charset="0"/>
                <a:cs typeface="Menlo" charset="0"/>
              </a:rPr>
              <a:t>hg split</a:t>
            </a:r>
          </a:p>
          <a:p>
            <a:pPr lvl="2"/>
            <a:endParaRPr lang="en-US" sz="4000" b="1" dirty="0">
              <a:latin typeface="Menlo" charset="0"/>
              <a:ea typeface="Menlo" charset="0"/>
              <a:cs typeface="Menlo" charset="0"/>
            </a:endParaRPr>
          </a:p>
          <a:p>
            <a:pPr lvl="1"/>
            <a:r>
              <a:rPr lang="en-US" sz="5400" b="1" dirty="0">
                <a:latin typeface="Menlo" charset="0"/>
                <a:ea typeface="Menlo" charset="0"/>
                <a:cs typeface="Menlo" charset="0"/>
              </a:rPr>
              <a:t>hg amend -</a:t>
            </a:r>
            <a:r>
              <a:rPr lang="en-US" sz="5400" b="1" dirty="0" err="1">
                <a:latin typeface="Menlo" charset="0"/>
                <a:ea typeface="Menlo" charset="0"/>
                <a:cs typeface="Menlo" charset="0"/>
              </a:rPr>
              <a:t>i</a:t>
            </a:r>
            <a:endParaRPr lang="en-US" sz="5400" b="1" dirty="0">
              <a:latin typeface="Menlo" charset="0"/>
              <a:ea typeface="Menlo" charset="0"/>
              <a:cs typeface="Menlo" charset="0"/>
            </a:endParaRPr>
          </a:p>
          <a:p>
            <a:pPr lvl="2"/>
            <a:r>
              <a:rPr lang="en-US" sz="4800" dirty="0">
                <a:latin typeface="FreightSansLFPro" charset="0"/>
                <a:ea typeface="FreightSansLFPro" charset="0"/>
                <a:cs typeface="FreightSansLFPro" charset="0"/>
              </a:rPr>
              <a:t>Same thing, but for amends</a:t>
            </a:r>
            <a:endParaRPr lang="en-US" dirty="0"/>
          </a:p>
        </p:txBody>
      </p:sp>
    </p:spTree>
    <p:extLst>
      <p:ext uri="{BB962C8B-B14F-4D97-AF65-F5344CB8AC3E}">
        <p14:creationId xmlns:p14="http://schemas.microsoft.com/office/powerpoint/2010/main" val="30166609"/>
      </p:ext>
    </p:extLst>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580016" cy="9930372"/>
          </a:xfrm>
        </p:spPr>
        <p:txBody>
          <a:bodyPr/>
          <a:lstStyle/>
          <a:p>
            <a:pPr>
              <a:lnSpc>
                <a:spcPct val="150000"/>
              </a:lnSpc>
            </a:pPr>
            <a:r>
              <a:rPr lang="en-US" sz="4400" dirty="0">
                <a:latin typeface="FreightSansLFPro" charset="0"/>
                <a:ea typeface="FreightSansLFPro" charset="0"/>
                <a:cs typeface="FreightSansLFPro" charset="0"/>
              </a:rPr>
              <a:t>History editing interface inspired by </a:t>
            </a:r>
            <a:r>
              <a:rPr lang="en-US" sz="3600" b="1" dirty="0" err="1">
                <a:latin typeface="Menlo" charset="0"/>
                <a:ea typeface="Menlo" charset="0"/>
                <a:cs typeface="Menlo" charset="0"/>
              </a:rPr>
              <a:t>git</a:t>
            </a:r>
            <a:r>
              <a:rPr lang="en-US" sz="3600" b="1" dirty="0">
                <a:latin typeface="Menlo" charset="0"/>
                <a:ea typeface="Menlo" charset="0"/>
                <a:cs typeface="Menlo" charset="0"/>
              </a:rPr>
              <a:t> rebase --interactive</a:t>
            </a:r>
          </a:p>
          <a:p>
            <a:pPr>
              <a:lnSpc>
                <a:spcPct val="150000"/>
              </a:lnSpc>
            </a:pPr>
            <a:r>
              <a:rPr lang="en-US" sz="4000" dirty="0">
                <a:latin typeface="FreightSansLFPro" charset="0"/>
                <a:ea typeface="FreightSansLFPro" charset="0"/>
                <a:cs typeface="FreightSansLFPro" charset="0"/>
              </a:rPr>
              <a:t>Opens editor with a list of commits in your stack</a:t>
            </a:r>
          </a:p>
          <a:p>
            <a:pPr>
              <a:lnSpc>
                <a:spcPct val="150000"/>
              </a:lnSpc>
            </a:pPr>
            <a:r>
              <a:rPr lang="en-US" sz="4000" dirty="0">
                <a:latin typeface="FreightSansLFPro" charset="0"/>
                <a:ea typeface="FreightSansLFPro" charset="0"/>
                <a:cs typeface="FreightSansLFPro" charset="0"/>
              </a:rPr>
              <a:t>Edit the file to specify the operations you want</a:t>
            </a:r>
          </a:p>
          <a:p>
            <a:pPr>
              <a:lnSpc>
                <a:spcPct val="150000"/>
              </a:lnSpc>
            </a:pPr>
            <a:r>
              <a:rPr lang="en-US" sz="4000" dirty="0">
                <a:latin typeface="FreightSansLFPro" charset="0"/>
                <a:ea typeface="FreightSansLFPro" charset="0"/>
                <a:cs typeface="FreightSansLFPro" charset="0"/>
              </a:rPr>
              <a:t>Some notable operations:</a:t>
            </a:r>
          </a:p>
          <a:p>
            <a:pPr lvl="1">
              <a:lnSpc>
                <a:spcPct val="150000"/>
              </a:lnSpc>
            </a:pPr>
            <a:r>
              <a:rPr lang="en-US" sz="2800" b="1" dirty="0">
                <a:latin typeface="Menlo" charset="0"/>
                <a:ea typeface="Menlo" charset="0"/>
                <a:cs typeface="Menlo" charset="0"/>
              </a:rPr>
              <a:t>pick</a:t>
            </a:r>
            <a:r>
              <a:rPr lang="en-US" sz="2800" b="1" dirty="0">
                <a:latin typeface="FreightSansLFPro" charset="0"/>
                <a:ea typeface="FreightSansLFPro" charset="0"/>
                <a:cs typeface="FreightSansLFPro" charset="0"/>
              </a:rPr>
              <a:t> - </a:t>
            </a:r>
            <a:r>
              <a:rPr lang="en-US" sz="3600" dirty="0">
                <a:latin typeface="FreightSansLFPro" charset="0"/>
                <a:ea typeface="FreightSansLFPro" charset="0"/>
                <a:cs typeface="FreightSansLFPro" charset="0"/>
              </a:rPr>
              <a:t>Keep this commit</a:t>
            </a:r>
          </a:p>
          <a:p>
            <a:pPr lvl="1">
              <a:lnSpc>
                <a:spcPct val="150000"/>
              </a:lnSpc>
            </a:pPr>
            <a:r>
              <a:rPr lang="en-US" sz="2800" b="1" dirty="0">
                <a:latin typeface="Menlo" charset="0"/>
                <a:ea typeface="Menlo" charset="0"/>
                <a:cs typeface="Menlo" charset="0"/>
              </a:rPr>
              <a:t>fold</a:t>
            </a:r>
            <a:r>
              <a:rPr lang="en-US" sz="2800" b="1" dirty="0">
                <a:latin typeface="FreightSansLFPro" charset="0"/>
                <a:ea typeface="FreightSansLFPro" charset="0"/>
                <a:cs typeface="FreightSansLFPro" charset="0"/>
              </a:rPr>
              <a:t> - </a:t>
            </a:r>
            <a:r>
              <a:rPr lang="en-US" sz="3600" dirty="0">
                <a:latin typeface="FreightSansLFPro" charset="0"/>
                <a:ea typeface="FreightSansLFPro" charset="0"/>
                <a:cs typeface="FreightSansLFPro" charset="0"/>
              </a:rPr>
              <a:t>Combine this commit with the one above it</a:t>
            </a:r>
          </a:p>
          <a:p>
            <a:pPr lvl="1">
              <a:lnSpc>
                <a:spcPct val="150000"/>
              </a:lnSpc>
            </a:pPr>
            <a:r>
              <a:rPr lang="en-US" sz="2800" b="1" dirty="0">
                <a:latin typeface="Menlo" charset="0"/>
                <a:ea typeface="Menlo" charset="0"/>
                <a:cs typeface="Menlo" charset="0"/>
              </a:rPr>
              <a:t>exec</a:t>
            </a:r>
            <a:r>
              <a:rPr lang="en-US" sz="2800" dirty="0">
                <a:latin typeface="FreightSansLFPro" charset="0"/>
                <a:ea typeface="FreightSansLFPro" charset="0"/>
                <a:cs typeface="FreightSansLFPro" charset="0"/>
              </a:rPr>
              <a:t> - </a:t>
            </a:r>
            <a:r>
              <a:rPr lang="en-US" sz="3600" dirty="0">
                <a:latin typeface="FreightSansLFPro" charset="0"/>
                <a:ea typeface="FreightSansLFPro" charset="0"/>
                <a:cs typeface="FreightSansLFPro" charset="0"/>
              </a:rPr>
              <a:t>Run a command on this commit</a:t>
            </a:r>
          </a:p>
          <a:p>
            <a:pPr lvl="1">
              <a:lnSpc>
                <a:spcPct val="150000"/>
              </a:lnSpc>
            </a:pPr>
            <a:r>
              <a:rPr lang="en-US" sz="2800" b="1" dirty="0">
                <a:latin typeface="Menlo" charset="0"/>
                <a:ea typeface="Menlo" charset="0"/>
                <a:cs typeface="Menlo" charset="0"/>
              </a:rPr>
              <a:t>stop</a:t>
            </a:r>
            <a:r>
              <a:rPr lang="en-US" sz="2800" b="1" dirty="0">
                <a:latin typeface="FreightSansLFPro" charset="0"/>
                <a:ea typeface="FreightSansLFPro" charset="0"/>
                <a:cs typeface="FreightSansLFPro" charset="0"/>
              </a:rPr>
              <a:t> - </a:t>
            </a:r>
            <a:r>
              <a:rPr lang="en-US" sz="3600" dirty="0">
                <a:latin typeface="FreightSansLFPro" charset="0"/>
                <a:ea typeface="FreightSansLFPro" charset="0"/>
                <a:cs typeface="FreightSansLFPro" charset="0"/>
              </a:rPr>
              <a:t>Drop back to the terminal on this commit</a:t>
            </a:r>
          </a:p>
          <a:p>
            <a:pPr lvl="1">
              <a:lnSpc>
                <a:spcPct val="150000"/>
              </a:lnSpc>
            </a:pPr>
            <a:r>
              <a:rPr lang="en-US" sz="3600" b="1" dirty="0">
                <a:latin typeface="FreightSansLFPro" charset="0"/>
                <a:ea typeface="FreightSansLFPro" charset="0"/>
                <a:cs typeface="FreightSansLFPro" charset="0"/>
              </a:rPr>
              <a:t>Deleting</a:t>
            </a:r>
            <a:r>
              <a:rPr lang="en-US" sz="3600" dirty="0">
                <a:latin typeface="FreightSansLFPro" charset="0"/>
                <a:ea typeface="FreightSansLFPro" charset="0"/>
                <a:cs typeface="FreightSansLFPro" charset="0"/>
              </a:rPr>
              <a:t> a line drops the corresponding commit</a:t>
            </a:r>
          </a:p>
          <a:p>
            <a:pPr lvl="1">
              <a:lnSpc>
                <a:spcPct val="150000"/>
              </a:lnSpc>
            </a:pPr>
            <a:r>
              <a:rPr lang="en-US" sz="3600" b="1" dirty="0">
                <a:latin typeface="FreightSansLFPro" charset="0"/>
                <a:ea typeface="FreightSansLFPro" charset="0"/>
                <a:cs typeface="FreightSansLFPro" charset="0"/>
              </a:rPr>
              <a:t>Reordering</a:t>
            </a:r>
            <a:r>
              <a:rPr lang="en-US" sz="3600" dirty="0">
                <a:latin typeface="FreightSansLFPro" charset="0"/>
                <a:ea typeface="FreightSansLFPro" charset="0"/>
                <a:cs typeface="FreightSansLFPro" charset="0"/>
              </a:rPr>
              <a:t> lines reorders the commits</a:t>
            </a:r>
          </a:p>
        </p:txBody>
      </p:sp>
      <p:sp>
        <p:nvSpPr>
          <p:cNvPr id="3" name="Title 2"/>
          <p:cNvSpPr>
            <a:spLocks noGrp="1"/>
          </p:cNvSpPr>
          <p:nvPr>
            <p:ph type="title"/>
          </p:nvPr>
        </p:nvSpPr>
        <p:spPr>
          <a:xfrm>
            <a:off x="713232" y="1041400"/>
            <a:ext cx="10773866" cy="1838325"/>
          </a:xfrm>
        </p:spPr>
        <p:txBody>
          <a:bodyPr/>
          <a:lstStyle/>
          <a:p>
            <a:r>
              <a:rPr lang="en-US" dirty="0" err="1"/>
              <a:t>Histedit</a:t>
            </a:r>
            <a:endParaRPr lang="en-US" dirty="0"/>
          </a:p>
        </p:txBody>
      </p:sp>
      <p:sp>
        <p:nvSpPr>
          <p:cNvPr id="8" name="Shape 41"/>
          <p:cNvSpPr/>
          <p:nvPr/>
        </p:nvSpPr>
        <p:spPr>
          <a:xfrm>
            <a:off x="12382500" y="721868"/>
            <a:ext cx="11666220"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algn="l" defTabSz="642937">
              <a:lnSpc>
                <a:spcPct val="120000"/>
              </a:lnSpc>
              <a:defRPr sz="1800">
                <a:solidFill>
                  <a:srgbClr val="000000"/>
                </a:solidFill>
              </a:defRPr>
            </a:pPr>
            <a:r>
              <a:rPr lang="en-US" sz="2800" b="1" dirty="0">
                <a:solidFill>
                  <a:srgbClr val="FFFFFF"/>
                </a:solidFill>
                <a:latin typeface="Menlo"/>
                <a:ea typeface="Menlo"/>
                <a:cs typeface="Menlo"/>
                <a:sym typeface="Menlo"/>
              </a:rPr>
              <a:t>$ hg </a:t>
            </a:r>
            <a:r>
              <a:rPr lang="en-US" sz="2800" b="1" dirty="0" err="1">
                <a:solidFill>
                  <a:srgbClr val="FFFFFF"/>
                </a:solidFill>
                <a:latin typeface="Menlo"/>
                <a:ea typeface="Menlo"/>
                <a:cs typeface="Menlo"/>
                <a:sym typeface="Menlo"/>
              </a:rPr>
              <a:t>histedit</a:t>
            </a:r>
            <a:endParaRPr lang="en-US" sz="3200" dirty="0">
              <a:solidFill>
                <a:schemeClr val="tx2"/>
              </a:solidFill>
              <a:latin typeface="Menlo"/>
              <a:ea typeface="Menlo"/>
              <a:cs typeface="Menlo"/>
              <a:sym typeface="Menlo"/>
            </a:endParaRP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1</a:t>
            </a:r>
            <a:r>
              <a:rPr lang="en-US" sz="2000" b="1" dirty="0">
                <a:solidFill>
                  <a:srgbClr val="FFFFFF"/>
                </a:solidFill>
                <a:latin typeface="Menlo"/>
                <a:ea typeface="Menlo"/>
                <a:cs typeface="Menlo"/>
                <a:sym typeface="Menlo"/>
              </a:rPr>
              <a:t> pick 2fa77668cd3b </a:t>
            </a:r>
            <a:r>
              <a:rPr lang="is-IS" sz="2000" b="1" dirty="0">
                <a:solidFill>
                  <a:srgbClr val="FFFFFF"/>
                </a:solidFill>
                <a:latin typeface="Menlo"/>
                <a:ea typeface="Menlo"/>
                <a:cs typeface="Menlo"/>
                <a:sym typeface="Menlo"/>
              </a:rPr>
              <a:t>1693266</a:t>
            </a:r>
            <a:r>
              <a:rPr lang="en-US" sz="2000" b="1" dirty="0">
                <a:solidFill>
                  <a:srgbClr val="FFFFFF"/>
                </a:solidFill>
                <a:latin typeface="Menlo"/>
                <a:ea typeface="Menlo"/>
                <a:cs typeface="Menlo"/>
                <a:sym typeface="Menlo"/>
              </a:rPr>
              <a:t> Stacked commit 1</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2</a:t>
            </a:r>
            <a:r>
              <a:rPr lang="en-US" sz="2000" b="1" dirty="0">
                <a:solidFill>
                  <a:srgbClr val="FFFFFF"/>
                </a:solidFill>
                <a:latin typeface="Menlo"/>
                <a:ea typeface="Menlo"/>
                <a:cs typeface="Menlo"/>
                <a:sym typeface="Menlo"/>
              </a:rPr>
              <a:t> pick 1121000862f5 </a:t>
            </a:r>
            <a:r>
              <a:rPr lang="is-IS" sz="2000" b="1" dirty="0">
                <a:solidFill>
                  <a:srgbClr val="FFFFFF"/>
                </a:solidFill>
                <a:latin typeface="Menlo"/>
                <a:ea typeface="Menlo"/>
                <a:cs typeface="Menlo"/>
                <a:sym typeface="Menlo"/>
              </a:rPr>
              <a:t>1693267</a:t>
            </a:r>
            <a:r>
              <a:rPr lang="en-US" sz="2000" b="1" dirty="0">
                <a:solidFill>
                  <a:srgbClr val="FFFFFF"/>
                </a:solidFill>
                <a:latin typeface="Menlo"/>
                <a:ea typeface="Menlo"/>
                <a:cs typeface="Menlo"/>
                <a:sym typeface="Menlo"/>
              </a:rPr>
              <a:t> Stacked commit 2</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3</a:t>
            </a:r>
            <a:r>
              <a:rPr lang="en-US" sz="2000" b="1" dirty="0">
                <a:solidFill>
                  <a:srgbClr val="FFFFFF"/>
                </a:solidFill>
                <a:latin typeface="Menlo"/>
                <a:ea typeface="Menlo"/>
                <a:cs typeface="Menlo"/>
                <a:sym typeface="Menlo"/>
              </a:rPr>
              <a:t> pick 020858abeedd </a:t>
            </a:r>
            <a:r>
              <a:rPr lang="is-IS" sz="2000" b="1" dirty="0">
                <a:solidFill>
                  <a:srgbClr val="FFFFFF"/>
                </a:solidFill>
                <a:latin typeface="Menlo"/>
                <a:ea typeface="Menlo"/>
                <a:cs typeface="Menlo"/>
                <a:sym typeface="Menlo"/>
              </a:rPr>
              <a:t>1693268</a:t>
            </a:r>
            <a:r>
              <a:rPr lang="en-US" sz="2000" b="1" dirty="0">
                <a:solidFill>
                  <a:srgbClr val="FFFFFF"/>
                </a:solidFill>
                <a:latin typeface="Menlo"/>
                <a:ea typeface="Menlo"/>
                <a:cs typeface="Menlo"/>
                <a:sym typeface="Menlo"/>
              </a:rPr>
              <a:t> Stacked commit 3</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4</a:t>
            </a:r>
            <a:r>
              <a:rPr lang="en-US" sz="2000" b="1" dirty="0">
                <a:solidFill>
                  <a:srgbClr val="FFFFFF"/>
                </a:solidFill>
                <a:latin typeface="Menlo"/>
                <a:ea typeface="Menlo"/>
                <a:cs typeface="Menlo"/>
                <a:sym typeface="Menlo"/>
              </a:rPr>
              <a:t> pick b51a016b0a93 </a:t>
            </a:r>
            <a:r>
              <a:rPr lang="is-IS" sz="2000" b="1" dirty="0">
                <a:solidFill>
                  <a:srgbClr val="FFFFFF"/>
                </a:solidFill>
                <a:latin typeface="Menlo"/>
                <a:ea typeface="Menlo"/>
                <a:cs typeface="Menlo"/>
                <a:sym typeface="Menlo"/>
              </a:rPr>
              <a:t>1693269</a:t>
            </a:r>
            <a:r>
              <a:rPr lang="en-US" sz="2000" b="1" dirty="0">
                <a:solidFill>
                  <a:srgbClr val="FFFFFF"/>
                </a:solidFill>
                <a:latin typeface="Menlo"/>
                <a:ea typeface="Menlo"/>
                <a:cs typeface="Menlo"/>
                <a:sym typeface="Menlo"/>
              </a:rPr>
              <a:t> Stacked commit 4</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5</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6</a:t>
            </a:r>
            <a:r>
              <a:rPr lang="en-US" sz="2000" b="1" dirty="0">
                <a:solidFill>
                  <a:srgbClr val="FFFFFF"/>
                </a:solidFill>
                <a:latin typeface="Menlo"/>
                <a:ea typeface="Menlo"/>
                <a:cs typeface="Menlo"/>
                <a:sym typeface="Menlo"/>
              </a:rPr>
              <a:t> # Edit history between 2fa77668cd3b and b51a016b0a93</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7</a:t>
            </a:r>
            <a:r>
              <a:rPr lang="en-US" sz="2000" b="1" dirty="0">
                <a:solidFill>
                  <a:srgbClr val="FFFFFF"/>
                </a:solidFill>
                <a:latin typeface="Menlo"/>
                <a:ea typeface="Menlo"/>
                <a:cs typeface="Menlo"/>
                <a:sym typeface="Menlo"/>
              </a:rPr>
              <a:t> #</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8</a:t>
            </a:r>
            <a:r>
              <a:rPr lang="en-US" sz="2000" b="1" dirty="0">
                <a:solidFill>
                  <a:srgbClr val="FFFFFF"/>
                </a:solidFill>
                <a:latin typeface="Menlo"/>
                <a:ea typeface="Menlo"/>
                <a:cs typeface="Menlo"/>
                <a:sym typeface="Menlo"/>
              </a:rPr>
              <a:t> # Commits are listed from least to most recent</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9</a:t>
            </a:r>
            <a:r>
              <a:rPr lang="en-US" sz="2000" b="1" dirty="0">
                <a:solidFill>
                  <a:srgbClr val="FFFFFF"/>
                </a:solidFill>
                <a:latin typeface="Menlo"/>
                <a:ea typeface="Menlo"/>
                <a:cs typeface="Menlo"/>
                <a:sym typeface="Menlo"/>
              </a:rPr>
              <a:t> #</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10</a:t>
            </a:r>
            <a:r>
              <a:rPr lang="en-US" sz="2000" b="1" dirty="0">
                <a:solidFill>
                  <a:srgbClr val="FFFFFF"/>
                </a:solidFill>
                <a:latin typeface="Menlo"/>
                <a:ea typeface="Menlo"/>
                <a:cs typeface="Menlo"/>
                <a:sym typeface="Menlo"/>
              </a:rPr>
              <a:t> # You can reorder commits by reordering the lines</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11</a:t>
            </a:r>
            <a:r>
              <a:rPr lang="en-US" sz="2000" b="1" dirty="0">
                <a:solidFill>
                  <a:srgbClr val="FFFFFF"/>
                </a:solidFill>
                <a:latin typeface="Menlo"/>
                <a:ea typeface="Menlo"/>
                <a:cs typeface="Menlo"/>
                <a:sym typeface="Menlo"/>
              </a:rPr>
              <a:t> #</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12</a:t>
            </a:r>
            <a:r>
              <a:rPr lang="en-US" sz="2000" b="1" dirty="0">
                <a:solidFill>
                  <a:srgbClr val="FFFFFF"/>
                </a:solidFill>
                <a:latin typeface="Menlo"/>
                <a:ea typeface="Menlo"/>
                <a:cs typeface="Menlo"/>
                <a:sym typeface="Menlo"/>
              </a:rPr>
              <a:t> # Commands:</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13</a:t>
            </a:r>
            <a:r>
              <a:rPr lang="en-US" sz="2000" b="1" dirty="0">
                <a:solidFill>
                  <a:srgbClr val="FFFFFF"/>
                </a:solidFill>
                <a:latin typeface="Menlo"/>
                <a:ea typeface="Menlo"/>
                <a:cs typeface="Menlo"/>
                <a:sym typeface="Menlo"/>
              </a:rPr>
              <a:t> #</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14</a:t>
            </a:r>
            <a:r>
              <a:rPr lang="en-US" sz="2000" b="1" dirty="0">
                <a:solidFill>
                  <a:srgbClr val="FFFFFF"/>
                </a:solidFill>
                <a:latin typeface="Menlo"/>
                <a:ea typeface="Menlo"/>
                <a:cs typeface="Menlo"/>
                <a:sym typeface="Menlo"/>
              </a:rPr>
              <a:t> #  e, edit = use commit, but stop for amending</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15</a:t>
            </a:r>
            <a:r>
              <a:rPr lang="en-US" sz="2000" b="1" dirty="0">
                <a:solidFill>
                  <a:srgbClr val="FFFFFF"/>
                </a:solidFill>
                <a:latin typeface="Menlo"/>
                <a:ea typeface="Menlo"/>
                <a:cs typeface="Menlo"/>
                <a:sym typeface="Menlo"/>
              </a:rPr>
              <a:t> #  m, mess = edit commit message without changing commit content</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16</a:t>
            </a:r>
            <a:r>
              <a:rPr lang="en-US" sz="2000" b="1" dirty="0">
                <a:solidFill>
                  <a:srgbClr val="FFFFFF"/>
                </a:solidFill>
                <a:latin typeface="Menlo"/>
                <a:ea typeface="Menlo"/>
                <a:cs typeface="Menlo"/>
                <a:sym typeface="Menlo"/>
              </a:rPr>
              <a:t> #  p, pick = use commit</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17</a:t>
            </a:r>
            <a:r>
              <a:rPr lang="en-US" sz="2000" b="1" dirty="0">
                <a:solidFill>
                  <a:srgbClr val="FFFFFF"/>
                </a:solidFill>
                <a:latin typeface="Menlo"/>
                <a:ea typeface="Menlo"/>
                <a:cs typeface="Menlo"/>
                <a:sym typeface="Menlo"/>
              </a:rPr>
              <a:t> #  b, base = checkout commit and apply further commits from there</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18</a:t>
            </a:r>
            <a:r>
              <a:rPr lang="en-US" sz="2000" b="1" dirty="0">
                <a:solidFill>
                  <a:srgbClr val="FFFFFF"/>
                </a:solidFill>
                <a:latin typeface="Menlo"/>
                <a:ea typeface="Menlo"/>
                <a:cs typeface="Menlo"/>
                <a:sym typeface="Menlo"/>
              </a:rPr>
              <a:t> #  d, drop = remove commit from history</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19</a:t>
            </a:r>
            <a:r>
              <a:rPr lang="en-US" sz="2000" b="1" dirty="0">
                <a:solidFill>
                  <a:srgbClr val="FFFFFF"/>
                </a:solidFill>
                <a:latin typeface="Menlo"/>
                <a:ea typeface="Menlo"/>
                <a:cs typeface="Menlo"/>
                <a:sym typeface="Menlo"/>
              </a:rPr>
              <a:t> #  x, exec = execute given command</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20</a:t>
            </a:r>
            <a:r>
              <a:rPr lang="en-US" sz="2000" b="1" dirty="0">
                <a:solidFill>
                  <a:srgbClr val="FFFFFF"/>
                </a:solidFill>
                <a:latin typeface="Menlo"/>
                <a:ea typeface="Menlo"/>
                <a:cs typeface="Menlo"/>
                <a:sym typeface="Menlo"/>
              </a:rPr>
              <a:t> #  </a:t>
            </a:r>
            <a:r>
              <a:rPr lang="en-US" sz="2000" b="1" dirty="0" err="1">
                <a:solidFill>
                  <a:srgbClr val="FFFFFF"/>
                </a:solidFill>
                <a:latin typeface="Menlo"/>
                <a:ea typeface="Menlo"/>
                <a:cs typeface="Menlo"/>
                <a:sym typeface="Menlo"/>
              </a:rPr>
              <a:t>xr</a:t>
            </a:r>
            <a:r>
              <a:rPr lang="en-US" sz="2000" b="1" dirty="0">
                <a:solidFill>
                  <a:srgbClr val="FFFFFF"/>
                </a:solidFill>
                <a:latin typeface="Menlo"/>
                <a:ea typeface="Menlo"/>
                <a:cs typeface="Menlo"/>
                <a:sym typeface="Menlo"/>
              </a:rPr>
              <a:t>, </a:t>
            </a:r>
            <a:r>
              <a:rPr lang="en-US" sz="2000" b="1" dirty="0" err="1">
                <a:solidFill>
                  <a:srgbClr val="FFFFFF"/>
                </a:solidFill>
                <a:latin typeface="Menlo"/>
                <a:ea typeface="Menlo"/>
                <a:cs typeface="Menlo"/>
                <a:sym typeface="Menlo"/>
              </a:rPr>
              <a:t>execr</a:t>
            </a:r>
            <a:r>
              <a:rPr lang="en-US" sz="2000" b="1" dirty="0">
                <a:solidFill>
                  <a:srgbClr val="FFFFFF"/>
                </a:solidFill>
                <a:latin typeface="Menlo"/>
                <a:ea typeface="Menlo"/>
                <a:cs typeface="Menlo"/>
                <a:sym typeface="Menlo"/>
              </a:rPr>
              <a:t> = execute given command relative to current directory</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21</a:t>
            </a:r>
            <a:r>
              <a:rPr lang="en-US" sz="2000" b="1" dirty="0">
                <a:solidFill>
                  <a:srgbClr val="FFFFFF"/>
                </a:solidFill>
                <a:latin typeface="Menlo"/>
                <a:ea typeface="Menlo"/>
                <a:cs typeface="Menlo"/>
                <a:sym typeface="Menlo"/>
              </a:rPr>
              <a:t> #  f, fold = use commit, but combine it with the one above</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22</a:t>
            </a:r>
            <a:r>
              <a:rPr lang="en-US" sz="2000" b="1" dirty="0">
                <a:solidFill>
                  <a:srgbClr val="FFFFFF"/>
                </a:solidFill>
                <a:latin typeface="Menlo"/>
                <a:ea typeface="Menlo"/>
                <a:cs typeface="Menlo"/>
                <a:sym typeface="Menlo"/>
              </a:rPr>
              <a:t> #  r, roll = like fold, but discard this commit's description and date</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23</a:t>
            </a:r>
            <a:r>
              <a:rPr lang="en-US" sz="2000" b="1" dirty="0">
                <a:solidFill>
                  <a:srgbClr val="FFFFFF"/>
                </a:solidFill>
                <a:latin typeface="Menlo"/>
                <a:ea typeface="Menlo"/>
                <a:cs typeface="Menlo"/>
                <a:sym typeface="Menlo"/>
              </a:rPr>
              <a:t> #  s, stop = pick commit, and stop after committing changes</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24</a:t>
            </a:r>
            <a:r>
              <a:rPr lang="en-US" sz="2000" b="1" dirty="0">
                <a:solidFill>
                  <a:srgbClr val="FFFFFF"/>
                </a:solidFill>
                <a:latin typeface="Menlo"/>
                <a:ea typeface="Menlo"/>
                <a:cs typeface="Menlo"/>
                <a:sym typeface="Menlo"/>
              </a:rPr>
              <a:t> #</a:t>
            </a:r>
          </a:p>
          <a:p>
            <a:pPr lvl="0" algn="l" defTabSz="642937">
              <a:lnSpc>
                <a:spcPct val="120000"/>
              </a:lnSpc>
              <a:defRPr sz="1800">
                <a:solidFill>
                  <a:srgbClr val="000000"/>
                </a:solidFill>
              </a:defRPr>
            </a:pPr>
            <a:r>
              <a:rPr lang="en-US" sz="2000" b="1" dirty="0">
                <a:solidFill>
                  <a:srgbClr val="FFFFFF"/>
                </a:solidFill>
                <a:latin typeface="Menlo"/>
                <a:ea typeface="Menlo"/>
                <a:cs typeface="Menlo"/>
                <a:sym typeface="Menlo"/>
              </a:rPr>
              <a:t> </a:t>
            </a:r>
            <a:r>
              <a:rPr lang="en-US" sz="2000" b="1" dirty="0">
                <a:solidFill>
                  <a:srgbClr val="FFC000"/>
                </a:solidFill>
                <a:latin typeface="Menlo"/>
                <a:ea typeface="Menlo"/>
                <a:cs typeface="Menlo"/>
                <a:sym typeface="Menlo"/>
              </a:rPr>
              <a:t>25</a:t>
            </a:r>
            <a:r>
              <a:rPr lang="en-US" sz="2000" b="1" dirty="0">
                <a:solidFill>
                  <a:srgbClr val="FFFFFF"/>
                </a:solidFill>
                <a:latin typeface="Menlo"/>
                <a:ea typeface="Menlo"/>
                <a:cs typeface="Menlo"/>
                <a:sym typeface="Menlo"/>
              </a:rPr>
              <a:t> # Deleting a commit from the list will DISCARD it!</a:t>
            </a:r>
            <a:endParaRPr lang="en-US" sz="20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481330379"/>
      </p:ext>
    </p:extLst>
  </p:cSld>
  <p:clrMapOvr>
    <a:masterClrMapping/>
  </p:clrMapOvr>
  <p:transition spd="med"/>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hape 34"/>
          <p:cNvSpPr/>
          <p:nvPr/>
        </p:nvSpPr>
        <p:spPr>
          <a:xfrm>
            <a:off x="1521833" y="6042152"/>
            <a:ext cx="21340333" cy="1962076"/>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5000" b="1" dirty="0">
                <a:solidFill>
                  <a:srgbClr val="FFFFFF"/>
                </a:solidFill>
              </a:rPr>
              <a:t>That’s it!</a:t>
            </a:r>
            <a:endParaRPr sz="15000" b="1" dirty="0">
              <a:solidFill>
                <a:srgbClr val="FFFFFF"/>
              </a:solidFill>
            </a:endParaRPr>
          </a:p>
        </p:txBody>
      </p:sp>
    </p:spTree>
    <p:extLst>
      <p:ext uri="{BB962C8B-B14F-4D97-AF65-F5344CB8AC3E}">
        <p14:creationId xmlns:p14="http://schemas.microsoft.com/office/powerpoint/2010/main" val="2088890684"/>
      </p:ext>
    </p:extLst>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580016" cy="7881088"/>
          </a:xfrm>
        </p:spPr>
        <p:txBody>
          <a:bodyPr/>
          <a:lstStyle/>
          <a:p>
            <a:pPr>
              <a:lnSpc>
                <a:spcPct val="150000"/>
              </a:lnSpc>
            </a:pPr>
            <a:r>
              <a:rPr lang="en-US" sz="4400" dirty="0">
                <a:latin typeface="FreightSansLFPro" charset="0"/>
                <a:ea typeface="FreightSansLFPro" charset="0"/>
                <a:cs typeface="FreightSansLFPro" charset="0"/>
              </a:rPr>
              <a:t>What if you want to make changes to several stacked commits at once?</a:t>
            </a:r>
          </a:p>
          <a:p>
            <a:pPr>
              <a:lnSpc>
                <a:spcPct val="150000"/>
              </a:lnSpc>
            </a:pPr>
            <a:r>
              <a:rPr lang="en-US" sz="4400" dirty="0">
                <a:latin typeface="FreightSansLFPro" charset="0"/>
                <a:ea typeface="FreightSansLFPro" charset="0"/>
                <a:cs typeface="FreightSansLFPro" charset="0"/>
              </a:rPr>
              <a:t>Make all of your changes at the top of the stack, then run </a:t>
            </a:r>
            <a:r>
              <a:rPr lang="en-US" sz="4400" b="1" dirty="0">
                <a:latin typeface="FreightSansLFPro" charset="0"/>
                <a:ea typeface="FreightSansLFPro" charset="0"/>
                <a:cs typeface="FreightSansLFPro" charset="0"/>
              </a:rPr>
              <a:t>hg absorb </a:t>
            </a:r>
          </a:p>
          <a:p>
            <a:pPr>
              <a:lnSpc>
                <a:spcPct val="150000"/>
              </a:lnSpc>
            </a:pPr>
            <a:r>
              <a:rPr lang="en-US" sz="4400" dirty="0">
                <a:latin typeface="FreightSansLFPro" charset="0"/>
                <a:ea typeface="FreightSansLFPro" charset="0"/>
                <a:cs typeface="FreightSansLFPro" charset="0"/>
              </a:rPr>
              <a:t>Automatically determines which commits to amend changes into!</a:t>
            </a:r>
          </a:p>
          <a:p>
            <a:pPr>
              <a:lnSpc>
                <a:spcPct val="150000"/>
              </a:lnSpc>
            </a:pPr>
            <a:r>
              <a:rPr lang="en-US" sz="4400" dirty="0">
                <a:latin typeface="FreightSansLFPro" charset="0"/>
                <a:ea typeface="FreightSansLFPro" charset="0"/>
                <a:cs typeface="FreightSansLFPro" charset="0"/>
              </a:rPr>
              <a:t>Can’t always figure out everything</a:t>
            </a:r>
          </a:p>
        </p:txBody>
      </p:sp>
      <p:sp>
        <p:nvSpPr>
          <p:cNvPr id="3" name="Title 2"/>
          <p:cNvSpPr>
            <a:spLocks noGrp="1"/>
          </p:cNvSpPr>
          <p:nvPr>
            <p:ph type="title"/>
          </p:nvPr>
        </p:nvSpPr>
        <p:spPr>
          <a:xfrm>
            <a:off x="713232" y="1041400"/>
            <a:ext cx="10773866" cy="1838325"/>
          </a:xfrm>
        </p:spPr>
        <p:txBody>
          <a:bodyPr/>
          <a:lstStyle/>
          <a:p>
            <a:r>
              <a:rPr lang="en-US" dirty="0"/>
              <a:t>Absorb</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1900" b="1" dirty="0">
                <a:solidFill>
                  <a:srgbClr val="FFFFFF"/>
                </a:solidFill>
                <a:latin typeface="Menlo"/>
                <a:ea typeface="Menlo"/>
                <a:cs typeface="Menlo"/>
                <a:sym typeface="Menlo"/>
              </a:rPr>
              <a:t>$ hg </a:t>
            </a:r>
            <a:r>
              <a:rPr lang="en-US" sz="1900" b="1" dirty="0" err="1">
                <a:solidFill>
                  <a:srgbClr val="FFFFFF"/>
                </a:solidFill>
                <a:latin typeface="Menlo"/>
                <a:ea typeface="Menlo"/>
                <a:cs typeface="Menlo"/>
                <a:sym typeface="Menlo"/>
              </a:rPr>
              <a:t>sl</a:t>
            </a:r>
            <a:r>
              <a:rPr lang="en-US" sz="1900" b="1" dirty="0">
                <a:solidFill>
                  <a:srgbClr val="FFFFFF"/>
                </a:solidFill>
                <a:latin typeface="Menlo"/>
                <a:ea typeface="Menlo"/>
                <a:cs typeface="Menlo"/>
                <a:sym typeface="Menlo"/>
              </a:rPr>
              <a:t> --patch</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b="1" dirty="0">
                <a:solidFill>
                  <a:srgbClr val="FFC000"/>
                </a:solidFill>
                <a:latin typeface="Menlo"/>
                <a:ea typeface="Menlo"/>
                <a:cs typeface="Menlo"/>
                <a:sym typeface="Menlo"/>
              </a:rPr>
              <a:t>9ee6b9</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kulshrax</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40FF"/>
                </a:solidFill>
                <a:latin typeface="Menlo"/>
                <a:ea typeface="Menlo"/>
                <a:cs typeface="Menlo"/>
                <a:sym typeface="Menlo"/>
              </a:rPr>
              <a:t>Edit 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diff</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git</a:t>
            </a:r>
            <a:r>
              <a:rPr lang="de-DE" sz="1900" dirty="0">
                <a:solidFill>
                  <a:schemeClr val="tx2"/>
                </a:solidFill>
                <a:latin typeface="Menlo"/>
                <a:ea typeface="Menlo"/>
                <a:cs typeface="Menlo"/>
                <a:sym typeface="Menlo"/>
              </a:rPr>
              <a:t> a/file1.txt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7E79"/>
                </a:solidFill>
                <a:latin typeface="Menlo"/>
                <a:ea typeface="Menlo"/>
                <a:cs typeface="Menlo"/>
                <a:sym typeface="Menlo"/>
              </a:rPr>
              <a:t>--- a/file1.txt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7E79"/>
                </a:solidFill>
                <a:latin typeface="Menlo"/>
                <a:ea typeface="Menlo"/>
                <a:cs typeface="Menlo"/>
                <a:sym typeface="Menlo"/>
              </a:rPr>
              <a: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40FF"/>
                </a:solidFill>
                <a:latin typeface="Menlo"/>
                <a:ea typeface="Menlo"/>
                <a:cs typeface="Menlo"/>
                <a:sym typeface="Menlo"/>
              </a:rPr>
              <a:t>@@ -1,1 +1,3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Stacked</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commits</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are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awesome</a:t>
            </a:r>
            <a:r>
              <a:rPr lang="de-DE" sz="1900" dirty="0">
                <a:solidFill>
                  <a:schemeClr val="tx2"/>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a:t>
            </a:r>
            <a:r>
              <a:rPr lang="de-DE" sz="1900" dirty="0" err="1">
                <a:solidFill>
                  <a:srgbClr val="92D050"/>
                </a:solidFill>
                <a:latin typeface="Menlo"/>
                <a:ea typeface="Menlo"/>
                <a:cs typeface="Menlo"/>
                <a:sym typeface="Menlo"/>
              </a:rPr>
              <a:t>Did</a:t>
            </a:r>
            <a:r>
              <a:rPr lang="de-DE" sz="1900" dirty="0">
                <a:solidFill>
                  <a:srgbClr val="92D050"/>
                </a:solidFill>
                <a:latin typeface="Menlo"/>
                <a:ea typeface="Menlo"/>
                <a:cs typeface="Menlo"/>
                <a:sym typeface="Menlo"/>
              </a:rPr>
              <a:t> I </a:t>
            </a:r>
            <a:r>
              <a:rPr lang="de-DE" sz="1900" dirty="0" err="1">
                <a:solidFill>
                  <a:srgbClr val="92D050"/>
                </a:solidFill>
                <a:latin typeface="Menlo"/>
                <a:ea typeface="Menlo"/>
                <a:cs typeface="Menlo"/>
                <a:sym typeface="Menlo"/>
              </a:rPr>
              <a:t>mention</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that</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they're</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awesome</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o  </a:t>
            </a:r>
            <a:r>
              <a:rPr lang="de-DE" sz="1900" b="1" dirty="0">
                <a:solidFill>
                  <a:srgbClr val="FFC000"/>
                </a:solidFill>
                <a:latin typeface="Menlo"/>
                <a:ea typeface="Menlo"/>
                <a:cs typeface="Menlo"/>
                <a:sym typeface="Menlo"/>
              </a:rPr>
              <a:t>d4ff22</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kulshrax</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Add file2.txt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diff</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git</a:t>
            </a:r>
            <a:r>
              <a:rPr lang="de-DE" sz="1900" dirty="0">
                <a:solidFill>
                  <a:schemeClr val="tx2"/>
                </a:solidFill>
                <a:latin typeface="Menlo"/>
                <a:ea typeface="Menlo"/>
                <a:cs typeface="Menlo"/>
                <a:sym typeface="Menlo"/>
              </a:rPr>
              <a:t> a/file2.txt b/file2.txt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new</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file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mode</a:t>
            </a:r>
            <a:r>
              <a:rPr lang="de-DE" sz="1900" dirty="0">
                <a:solidFill>
                  <a:schemeClr val="tx2"/>
                </a:solidFill>
                <a:latin typeface="Menlo"/>
                <a:ea typeface="Menlo"/>
                <a:cs typeface="Menlo"/>
                <a:sym typeface="Menlo"/>
              </a:rPr>
              <a:t> 100644</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7E79"/>
                </a:solidFill>
                <a:latin typeface="Menlo"/>
                <a:ea typeface="Menlo"/>
                <a:cs typeface="Menlo"/>
                <a:sym typeface="Menlo"/>
              </a:rPr>
              <a:t>--- /</a:t>
            </a:r>
            <a:r>
              <a:rPr lang="de-DE" sz="1900" dirty="0" err="1">
                <a:solidFill>
                  <a:srgbClr val="FF7E79"/>
                </a:solidFill>
                <a:latin typeface="Menlo"/>
                <a:ea typeface="Menlo"/>
                <a:cs typeface="Menlo"/>
                <a:sym typeface="Menlo"/>
              </a:rPr>
              <a:t>dev</a:t>
            </a:r>
            <a:r>
              <a:rPr lang="de-DE" sz="1900" dirty="0">
                <a:solidFill>
                  <a:srgbClr val="FF7E79"/>
                </a:solidFill>
                <a:latin typeface="Menlo"/>
                <a:ea typeface="Menlo"/>
                <a:cs typeface="Menlo"/>
                <a:sym typeface="Menlo"/>
              </a:rPr>
              <a:t>/null</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 b/file2.txt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40FF"/>
                </a:solidFill>
                <a:latin typeface="Menlo"/>
                <a:ea typeface="Menlo"/>
                <a:cs typeface="Menlo"/>
                <a:sym typeface="Menlo"/>
              </a:rPr>
              <a:t>@@ -0,0 +1,1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+This </a:t>
            </a:r>
            <a:r>
              <a:rPr lang="de-DE" sz="1900" dirty="0" err="1">
                <a:solidFill>
                  <a:srgbClr val="92D050"/>
                </a:solidFill>
                <a:latin typeface="Menlo"/>
                <a:ea typeface="Menlo"/>
                <a:cs typeface="Menlo"/>
                <a:sym typeface="Menlo"/>
              </a:rPr>
              <a:t>is</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another</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file</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o  </a:t>
            </a:r>
            <a:r>
              <a:rPr lang="de-DE" sz="1900" b="1" dirty="0">
                <a:solidFill>
                  <a:srgbClr val="FFC000"/>
                </a:solidFill>
                <a:latin typeface="Menlo"/>
                <a:ea typeface="Menlo"/>
                <a:cs typeface="Menlo"/>
                <a:sym typeface="Menlo"/>
              </a:rPr>
              <a:t>35a76b</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kulshrax</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Add file1.tx</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diff</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git</a:t>
            </a:r>
            <a:r>
              <a:rPr lang="de-DE" sz="1900" dirty="0">
                <a:solidFill>
                  <a:schemeClr val="tx2"/>
                </a:solidFill>
                <a:latin typeface="Menlo"/>
                <a:ea typeface="Menlo"/>
                <a:cs typeface="Menlo"/>
                <a:sym typeface="Menlo"/>
              </a:rPr>
              <a:t> a/file1.txt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new</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file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mode</a:t>
            </a:r>
            <a:r>
              <a:rPr lang="de-DE" sz="1900" dirty="0">
                <a:solidFill>
                  <a:schemeClr val="tx2"/>
                </a:solidFill>
                <a:latin typeface="Menlo"/>
                <a:ea typeface="Menlo"/>
                <a:cs typeface="Menlo"/>
                <a:sym typeface="Menlo"/>
              </a:rPr>
              <a:t> 100644</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FF7E79"/>
                </a:solidFill>
                <a:latin typeface="Menlo"/>
                <a:ea typeface="Menlo"/>
                <a:cs typeface="Menlo"/>
                <a:sym typeface="Menlo"/>
              </a:rPr>
              <a:t>--- /</a:t>
            </a:r>
            <a:r>
              <a:rPr lang="de-DE" sz="1900" dirty="0" err="1">
                <a:solidFill>
                  <a:srgbClr val="FF7E79"/>
                </a:solidFill>
                <a:latin typeface="Menlo"/>
                <a:ea typeface="Menlo"/>
                <a:cs typeface="Menlo"/>
                <a:sym typeface="Menlo"/>
              </a:rPr>
              <a:t>dev</a:t>
            </a:r>
            <a:r>
              <a:rPr lang="de-DE" sz="1900" dirty="0">
                <a:solidFill>
                  <a:srgbClr val="FF7E79"/>
                </a:solidFill>
                <a:latin typeface="Menlo"/>
                <a:ea typeface="Menlo"/>
                <a:cs typeface="Menlo"/>
                <a:sym typeface="Menlo"/>
              </a:rPr>
              <a:t>/null</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92D050"/>
                </a:solidFill>
                <a:latin typeface="Menlo"/>
                <a:ea typeface="Menlo"/>
                <a:cs typeface="Menlo"/>
                <a:sym typeface="Menlo"/>
              </a:rPr>
              <a: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FF40FF"/>
                </a:solidFill>
                <a:latin typeface="Menlo"/>
                <a:ea typeface="Menlo"/>
                <a:cs typeface="Menlo"/>
                <a:sym typeface="Menlo"/>
              </a:rPr>
              <a:t>@@ -0,0 +1,1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92D050"/>
                </a:solidFill>
                <a:latin typeface="Menlo"/>
                <a:ea typeface="Menlo"/>
                <a:cs typeface="Menlo"/>
                <a:sym typeface="Menlo"/>
              </a:rPr>
              <a:t>+</a:t>
            </a:r>
            <a:r>
              <a:rPr lang="de-DE" sz="1900" dirty="0" err="1">
                <a:solidFill>
                  <a:srgbClr val="92D050"/>
                </a:solidFill>
                <a:latin typeface="Menlo"/>
                <a:ea typeface="Menlo"/>
                <a:cs typeface="Menlo"/>
                <a:sym typeface="Menlo"/>
              </a:rPr>
              <a:t>Stacked</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commits</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are</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awesome</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o  </a:t>
            </a:r>
            <a:r>
              <a:rPr lang="de-DE" sz="1900" dirty="0">
                <a:solidFill>
                  <a:srgbClr val="FFC000"/>
                </a:solidFill>
                <a:latin typeface="Menlo"/>
                <a:ea typeface="Menlo"/>
                <a:cs typeface="Menlo"/>
                <a:sym typeface="Menlo"/>
              </a:rPr>
              <a:t>4a4d87</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aeckert</a:t>
            </a:r>
            <a:r>
              <a:rPr lang="de-DE" sz="1900" dirty="0">
                <a:solidFill>
                  <a:schemeClr val="tx2"/>
                </a:solidFill>
                <a:latin typeface="Menlo"/>
                <a:ea typeface="Menlo"/>
                <a:cs typeface="Menlo"/>
                <a:sym typeface="Menlo"/>
              </a:rPr>
              <a:t>  D4738514  t16780035 </a:t>
            </a:r>
            <a:r>
              <a:rPr lang="de-DE" sz="1900" dirty="0">
                <a:solidFill>
                  <a:srgbClr val="92D050"/>
                </a:solidFill>
                <a:latin typeface="Menlo"/>
                <a:ea typeface="Menlo"/>
                <a:cs typeface="Menlo"/>
                <a:sym typeface="Menlo"/>
              </a:rPr>
              <a:t>remote/</a:t>
            </a:r>
            <a:r>
              <a:rPr lang="de-DE" sz="1900" dirty="0" err="1">
                <a:solidFill>
                  <a:srgbClr val="92D050"/>
                </a:solidFill>
                <a:latin typeface="Menlo"/>
                <a:ea typeface="Menlo"/>
                <a:cs typeface="Menlo"/>
                <a:sym typeface="Menlo"/>
              </a:rPr>
              <a:t>master</a:t>
            </a:r>
            <a:endParaRPr lang="de-DE" sz="1900" dirty="0">
              <a:solidFill>
                <a:srgbClr val="92D050"/>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some_project</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Some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commit</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a:t>
            </a:r>
            <a:endParaRPr lang="en-US" sz="19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18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705006766"/>
      </p:ext>
    </p:extLst>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a:t>Absorb</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200" b="1" dirty="0">
                <a:solidFill>
                  <a:srgbClr val="FFFFFF"/>
                </a:solidFill>
                <a:latin typeface="Menlo"/>
                <a:ea typeface="Menlo"/>
                <a:cs typeface="Menlo"/>
                <a:sym typeface="Menlo"/>
              </a:rPr>
              <a:t>$ hg diff</a:t>
            </a: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diff --</a:t>
            </a:r>
            <a:r>
              <a:rPr lang="en-US" sz="2200" dirty="0" err="1">
                <a:solidFill>
                  <a:schemeClr val="bg1">
                    <a:lumMod val="20000"/>
                    <a:lumOff val="80000"/>
                  </a:schemeClr>
                </a:solidFill>
                <a:latin typeface="Menlo"/>
                <a:ea typeface="Menlo"/>
                <a:cs typeface="Menlo"/>
                <a:sym typeface="Menlo"/>
              </a:rPr>
              <a:t>git</a:t>
            </a:r>
            <a:r>
              <a:rPr lang="en-US" sz="2200" dirty="0">
                <a:solidFill>
                  <a:schemeClr val="bg1">
                    <a:lumMod val="20000"/>
                    <a:lumOff val="80000"/>
                  </a:schemeClr>
                </a:solidFill>
                <a:latin typeface="Menlo"/>
                <a:ea typeface="Menlo"/>
                <a:cs typeface="Menlo"/>
                <a:sym typeface="Menlo"/>
              </a:rPr>
              <a:t> a/file1.txt b/file1.txt</a:t>
            </a:r>
          </a:p>
          <a:p>
            <a:pPr lvl="1" algn="l" defTabSz="642937">
              <a:lnSpc>
                <a:spcPct val="120000"/>
              </a:lnSpc>
              <a:defRPr sz="1800">
                <a:solidFill>
                  <a:srgbClr val="000000"/>
                </a:solidFill>
              </a:defRPr>
            </a:pPr>
            <a:r>
              <a:rPr lang="en-US" sz="2200" dirty="0">
                <a:solidFill>
                  <a:srgbClr val="FF7E79"/>
                </a:solidFill>
                <a:latin typeface="Menlo"/>
                <a:ea typeface="Menlo"/>
                <a:cs typeface="Menlo"/>
                <a:sym typeface="Menlo"/>
              </a:rPr>
              <a:t>--- a/file1.txt</a:t>
            </a:r>
          </a:p>
          <a:p>
            <a:pPr lvl="1" algn="l" defTabSz="642937">
              <a:lnSpc>
                <a:spcPct val="120000"/>
              </a:lnSpc>
              <a:defRPr sz="1800">
                <a:solidFill>
                  <a:srgbClr val="000000"/>
                </a:solidFill>
              </a:defRPr>
            </a:pPr>
            <a:r>
              <a:rPr lang="en-US" sz="2200" dirty="0">
                <a:solidFill>
                  <a:srgbClr val="92D050"/>
                </a:solidFill>
                <a:latin typeface="Menlo"/>
                <a:ea typeface="Menlo"/>
                <a:cs typeface="Menlo"/>
                <a:sym typeface="Menlo"/>
              </a:rPr>
              <a:t>+++ b/file1.txt</a:t>
            </a:r>
          </a:p>
          <a:p>
            <a:pPr lvl="1" algn="l" defTabSz="642937">
              <a:lnSpc>
                <a:spcPct val="120000"/>
              </a:lnSpc>
              <a:defRPr sz="1800">
                <a:solidFill>
                  <a:srgbClr val="000000"/>
                </a:solidFill>
              </a:defRPr>
            </a:pPr>
            <a:r>
              <a:rPr lang="en-US" sz="2200" dirty="0">
                <a:solidFill>
                  <a:srgbClr val="FF40FF"/>
                </a:solidFill>
                <a:latin typeface="Menlo"/>
                <a:ea typeface="Menlo"/>
                <a:cs typeface="Menlo"/>
                <a:sym typeface="Menlo"/>
              </a:rPr>
              <a:t>@@ -1,3 +1,3 @@</a:t>
            </a:r>
          </a:p>
          <a:p>
            <a:pPr lvl="1" algn="l" defTabSz="642937">
              <a:lnSpc>
                <a:spcPct val="120000"/>
              </a:lnSpc>
              <a:defRPr sz="1800">
                <a:solidFill>
                  <a:srgbClr val="000000"/>
                </a:solidFill>
              </a:defRPr>
            </a:pPr>
            <a:r>
              <a:rPr lang="en-US" sz="2200" dirty="0">
                <a:solidFill>
                  <a:srgbClr val="FF7E79"/>
                </a:solidFill>
                <a:latin typeface="Menlo"/>
                <a:ea typeface="Menlo"/>
                <a:cs typeface="Menlo"/>
                <a:sym typeface="Menlo"/>
              </a:rPr>
              <a:t>-Stacked commits are awesome.</a:t>
            </a:r>
          </a:p>
          <a:p>
            <a:pPr lvl="1" algn="l" defTabSz="642937">
              <a:lnSpc>
                <a:spcPct val="120000"/>
              </a:lnSpc>
              <a:defRPr sz="1800">
                <a:solidFill>
                  <a:srgbClr val="000000"/>
                </a:solidFill>
              </a:defRPr>
            </a:pPr>
            <a:r>
              <a:rPr lang="en-US" sz="2200" dirty="0">
                <a:solidFill>
                  <a:srgbClr val="92D050"/>
                </a:solidFill>
                <a:latin typeface="Menlo"/>
                <a:ea typeface="Menlo"/>
                <a:cs typeface="Menlo"/>
                <a:sym typeface="Menlo"/>
              </a:rPr>
              <a:t>+Stacked commits are really awesome!</a:t>
            </a: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 </a:t>
            </a: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 Did I mention that they're awesome?</a:t>
            </a: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diff --</a:t>
            </a:r>
            <a:r>
              <a:rPr lang="en-US" sz="2200" dirty="0" err="1">
                <a:solidFill>
                  <a:schemeClr val="bg1">
                    <a:lumMod val="20000"/>
                    <a:lumOff val="80000"/>
                  </a:schemeClr>
                </a:solidFill>
                <a:latin typeface="Menlo"/>
                <a:ea typeface="Menlo"/>
                <a:cs typeface="Menlo"/>
                <a:sym typeface="Menlo"/>
              </a:rPr>
              <a:t>git</a:t>
            </a:r>
            <a:r>
              <a:rPr lang="en-US" sz="2200" dirty="0">
                <a:solidFill>
                  <a:schemeClr val="bg1">
                    <a:lumMod val="20000"/>
                    <a:lumOff val="80000"/>
                  </a:schemeClr>
                </a:solidFill>
                <a:latin typeface="Menlo"/>
                <a:ea typeface="Menlo"/>
                <a:cs typeface="Menlo"/>
                <a:sym typeface="Menlo"/>
              </a:rPr>
              <a:t> a/file2.txt b/file2.txt</a:t>
            </a:r>
          </a:p>
          <a:p>
            <a:pPr lvl="1" algn="l" defTabSz="642937">
              <a:lnSpc>
                <a:spcPct val="120000"/>
              </a:lnSpc>
              <a:defRPr sz="1800">
                <a:solidFill>
                  <a:srgbClr val="000000"/>
                </a:solidFill>
              </a:defRPr>
            </a:pPr>
            <a:r>
              <a:rPr lang="en-US" sz="2200" dirty="0">
                <a:solidFill>
                  <a:srgbClr val="FF7E79"/>
                </a:solidFill>
                <a:latin typeface="Menlo"/>
                <a:ea typeface="Menlo"/>
                <a:cs typeface="Menlo"/>
                <a:sym typeface="Menlo"/>
              </a:rPr>
              <a:t>--- a/file2.txt</a:t>
            </a:r>
          </a:p>
          <a:p>
            <a:pPr lvl="1" algn="l" defTabSz="642937">
              <a:lnSpc>
                <a:spcPct val="120000"/>
              </a:lnSpc>
              <a:defRPr sz="1800">
                <a:solidFill>
                  <a:srgbClr val="000000"/>
                </a:solidFill>
              </a:defRPr>
            </a:pPr>
            <a:r>
              <a:rPr lang="en-US" sz="2200" dirty="0">
                <a:solidFill>
                  <a:srgbClr val="92D050"/>
                </a:solidFill>
                <a:latin typeface="Menlo"/>
                <a:ea typeface="Menlo"/>
                <a:cs typeface="Menlo"/>
                <a:sym typeface="Menlo"/>
              </a:rPr>
              <a:t>+++ b/file2.txt</a:t>
            </a:r>
          </a:p>
          <a:p>
            <a:pPr lvl="1" algn="l" defTabSz="642937">
              <a:lnSpc>
                <a:spcPct val="120000"/>
              </a:lnSpc>
              <a:defRPr sz="1800">
                <a:solidFill>
                  <a:srgbClr val="000000"/>
                </a:solidFill>
              </a:defRPr>
            </a:pPr>
            <a:r>
              <a:rPr lang="en-US" sz="2200" dirty="0">
                <a:solidFill>
                  <a:srgbClr val="FF40FF"/>
                </a:solidFill>
                <a:latin typeface="Menlo"/>
                <a:ea typeface="Menlo"/>
                <a:cs typeface="Menlo"/>
                <a:sym typeface="Menlo"/>
              </a:rPr>
              <a:t>@@ -1,1 +1,1 @@</a:t>
            </a:r>
          </a:p>
          <a:p>
            <a:pPr lvl="1" algn="l" defTabSz="642937">
              <a:lnSpc>
                <a:spcPct val="120000"/>
              </a:lnSpc>
              <a:defRPr sz="1800">
                <a:solidFill>
                  <a:srgbClr val="000000"/>
                </a:solidFill>
              </a:defRPr>
            </a:pPr>
            <a:r>
              <a:rPr lang="en-US" sz="2200" dirty="0">
                <a:solidFill>
                  <a:srgbClr val="FF7E79"/>
                </a:solidFill>
                <a:latin typeface="Menlo"/>
                <a:ea typeface="Menlo"/>
                <a:cs typeface="Menlo"/>
                <a:sym typeface="Menlo"/>
              </a:rPr>
              <a:t>-This is another file.</a:t>
            </a:r>
          </a:p>
          <a:p>
            <a:pPr lvl="1" algn="l" defTabSz="642937">
              <a:lnSpc>
                <a:spcPct val="120000"/>
              </a:lnSpc>
              <a:defRPr sz="1800">
                <a:solidFill>
                  <a:srgbClr val="000000"/>
                </a:solidFill>
              </a:defRPr>
            </a:pPr>
            <a:r>
              <a:rPr lang="en-US" sz="2200" dirty="0">
                <a:solidFill>
                  <a:srgbClr val="92D050"/>
                </a:solidFill>
                <a:latin typeface="Menlo"/>
                <a:ea typeface="Menlo"/>
                <a:cs typeface="Menlo"/>
                <a:sym typeface="Menlo"/>
              </a:rPr>
              <a:t>+This is yet another file.</a:t>
            </a:r>
          </a:p>
          <a:p>
            <a:pPr lvl="1" algn="l" defTabSz="642937">
              <a:lnSpc>
                <a:spcPct val="120000"/>
              </a:lnSpc>
              <a:defRPr sz="1800">
                <a:solidFill>
                  <a:srgbClr val="000000"/>
                </a:solidFill>
              </a:defRPr>
            </a:pPr>
            <a:endParaRPr lang="en-US" sz="2200" b="1" dirty="0">
              <a:solidFill>
                <a:srgbClr val="FFFFFF"/>
              </a:solidFill>
              <a:latin typeface="Menlo"/>
              <a:ea typeface="Menlo"/>
              <a:cs typeface="Menlo"/>
              <a:sym typeface="Menlo"/>
            </a:endParaRPr>
          </a:p>
          <a:p>
            <a:pPr algn="l" defTabSz="642937">
              <a:lnSpc>
                <a:spcPct val="120000"/>
              </a:lnSpc>
              <a:defRPr sz="1800">
                <a:solidFill>
                  <a:srgbClr val="000000"/>
                </a:solidFill>
              </a:defRPr>
            </a:pPr>
            <a:r>
              <a:rPr lang="en-US" sz="2200" b="1" dirty="0">
                <a:solidFill>
                  <a:srgbClr val="FFFFFF"/>
                </a:solidFill>
                <a:latin typeface="Menlo"/>
                <a:ea typeface="Menlo"/>
                <a:cs typeface="Menlo"/>
                <a:sym typeface="Menlo"/>
              </a:rPr>
              <a:t>$ hg absorb -</a:t>
            </a:r>
            <a:r>
              <a:rPr lang="en-US" sz="2200" b="1" dirty="0" err="1">
                <a:solidFill>
                  <a:srgbClr val="FFFFFF"/>
                </a:solidFill>
                <a:latin typeface="Menlo"/>
                <a:ea typeface="Menlo"/>
                <a:cs typeface="Menlo"/>
                <a:sym typeface="Menlo"/>
              </a:rPr>
              <a:t>pn</a:t>
            </a:r>
            <a:endParaRPr lang="en-US" sz="22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showing changes for file1.txt</a:t>
            </a: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        </a:t>
            </a:r>
            <a:r>
              <a:rPr lang="en-US" sz="2200" dirty="0">
                <a:solidFill>
                  <a:srgbClr val="FF40FF"/>
                </a:solidFill>
                <a:latin typeface="Menlo"/>
                <a:ea typeface="Menlo"/>
                <a:cs typeface="Menlo"/>
                <a:sym typeface="Menlo"/>
              </a:rPr>
              <a:t>@@ -0,1 +0,1 @@</a:t>
            </a: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35a76be </a:t>
            </a:r>
            <a:r>
              <a:rPr lang="en-US" sz="2200" dirty="0">
                <a:solidFill>
                  <a:srgbClr val="FF7E79"/>
                </a:solidFill>
                <a:latin typeface="Menlo"/>
                <a:ea typeface="Menlo"/>
                <a:cs typeface="Menlo"/>
                <a:sym typeface="Menlo"/>
              </a:rPr>
              <a:t>-Stacked commits are awesome.</a:t>
            </a: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35a76be </a:t>
            </a:r>
            <a:r>
              <a:rPr lang="en-US" sz="2200" dirty="0">
                <a:solidFill>
                  <a:srgbClr val="92D050"/>
                </a:solidFill>
                <a:latin typeface="Menlo"/>
                <a:ea typeface="Menlo"/>
                <a:cs typeface="Menlo"/>
                <a:sym typeface="Menlo"/>
              </a:rPr>
              <a:t>+Stacked commits are really awesome!</a:t>
            </a: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showing changes for file2.txt</a:t>
            </a: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        </a:t>
            </a:r>
            <a:r>
              <a:rPr lang="en-US" sz="2200" dirty="0">
                <a:solidFill>
                  <a:srgbClr val="FF40FF"/>
                </a:solidFill>
                <a:latin typeface="Menlo"/>
                <a:ea typeface="Menlo"/>
                <a:cs typeface="Menlo"/>
                <a:sym typeface="Menlo"/>
              </a:rPr>
              <a:t>@@ -0,1 +0,1 @@</a:t>
            </a: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d4ff228 </a:t>
            </a:r>
            <a:r>
              <a:rPr lang="en-US" sz="2200" dirty="0">
                <a:solidFill>
                  <a:srgbClr val="FF7E79"/>
                </a:solidFill>
                <a:latin typeface="Menlo"/>
                <a:ea typeface="Menlo"/>
                <a:cs typeface="Menlo"/>
                <a:sym typeface="Menlo"/>
              </a:rPr>
              <a:t>-This is another file.</a:t>
            </a:r>
          </a:p>
          <a:p>
            <a:pPr lvl="1" algn="l" defTabSz="642937">
              <a:lnSpc>
                <a:spcPct val="120000"/>
              </a:lnSpc>
              <a:defRPr sz="1800">
                <a:solidFill>
                  <a:srgbClr val="000000"/>
                </a:solidFill>
              </a:defRPr>
            </a:pPr>
            <a:r>
              <a:rPr lang="en-US" sz="2200" dirty="0">
                <a:solidFill>
                  <a:schemeClr val="bg1">
                    <a:lumMod val="20000"/>
                    <a:lumOff val="80000"/>
                  </a:schemeClr>
                </a:solidFill>
                <a:latin typeface="Menlo"/>
                <a:ea typeface="Menlo"/>
                <a:cs typeface="Menlo"/>
                <a:sym typeface="Menlo"/>
              </a:rPr>
              <a:t>d4ff228 </a:t>
            </a:r>
            <a:r>
              <a:rPr lang="en-US" sz="2200" dirty="0">
                <a:solidFill>
                  <a:srgbClr val="92D050"/>
                </a:solidFill>
                <a:latin typeface="Menlo"/>
                <a:ea typeface="Menlo"/>
                <a:cs typeface="Menlo"/>
                <a:sym typeface="Menlo"/>
              </a:rPr>
              <a:t>+This is yet another file.</a:t>
            </a:r>
          </a:p>
          <a:p>
            <a:pPr lvl="1" algn="l" defTabSz="642937">
              <a:lnSpc>
                <a:spcPct val="120000"/>
              </a:lnSpc>
              <a:defRPr sz="1800">
                <a:solidFill>
                  <a:srgbClr val="000000"/>
                </a:solidFill>
              </a:defRPr>
            </a:pPr>
            <a:endParaRPr lang="en-US" sz="2200" dirty="0">
              <a:solidFill>
                <a:srgbClr val="92D050"/>
              </a:solidFill>
              <a:latin typeface="Menlo"/>
              <a:ea typeface="Menlo"/>
              <a:cs typeface="Menlo"/>
              <a:sym typeface="Menlo"/>
            </a:endParaRPr>
          </a:p>
          <a:p>
            <a:pPr algn="l" defTabSz="642937">
              <a:lnSpc>
                <a:spcPct val="120000"/>
              </a:lnSpc>
              <a:defRPr sz="1800">
                <a:solidFill>
                  <a:srgbClr val="000000"/>
                </a:solidFill>
              </a:defRPr>
            </a:pPr>
            <a:r>
              <a:rPr lang="en-US" sz="2200" b="1" dirty="0">
                <a:solidFill>
                  <a:srgbClr val="FFFFFF"/>
                </a:solidFill>
                <a:latin typeface="Menlo"/>
                <a:ea typeface="Menlo"/>
                <a:cs typeface="Menlo"/>
                <a:sym typeface="Menlo"/>
              </a:rPr>
              <a:t>$ hg absorb</a:t>
            </a:r>
          </a:p>
          <a:p>
            <a:pPr algn="l" defTabSz="642937">
              <a:lnSpc>
                <a:spcPct val="120000"/>
              </a:lnSpc>
              <a:defRPr sz="1800">
                <a:solidFill>
                  <a:srgbClr val="000000"/>
                </a:solidFill>
              </a:defRPr>
            </a:pPr>
            <a:r>
              <a:rPr lang="en-US" sz="2200" b="1" dirty="0">
                <a:solidFill>
                  <a:srgbClr val="FFFFFF"/>
                </a:solidFill>
                <a:latin typeface="Menlo"/>
                <a:ea typeface="Menlo"/>
                <a:cs typeface="Menlo"/>
                <a:sym typeface="Menlo"/>
              </a:rPr>
              <a:t>  </a:t>
            </a:r>
            <a:r>
              <a:rPr lang="en-US" sz="2200" dirty="0">
                <a:solidFill>
                  <a:schemeClr val="bg1">
                    <a:lumMod val="20000"/>
                    <a:lumOff val="80000"/>
                  </a:schemeClr>
                </a:solidFill>
                <a:latin typeface="Menlo"/>
                <a:ea typeface="Menlo"/>
                <a:cs typeface="Menlo"/>
                <a:sym typeface="Menlo"/>
              </a:rPr>
              <a:t>2 of 2 chunk(s) applied</a:t>
            </a:r>
          </a:p>
          <a:p>
            <a:pPr algn="l" defTabSz="642937">
              <a:lnSpc>
                <a:spcPct val="120000"/>
              </a:lnSpc>
              <a:defRPr sz="1800">
                <a:solidFill>
                  <a:srgbClr val="000000"/>
                </a:solidFill>
              </a:defRPr>
            </a:pPr>
            <a:endParaRPr lang="en-US" sz="1900" b="1" dirty="0">
              <a:solidFill>
                <a:srgbClr val="FFFFFF"/>
              </a:solidFill>
              <a:latin typeface="Menlo"/>
              <a:ea typeface="Menlo"/>
              <a:cs typeface="Menlo"/>
              <a:sym typeface="Menlo"/>
            </a:endParaRPr>
          </a:p>
          <a:p>
            <a:pPr lvl="1" algn="l" defTabSz="642937">
              <a:lnSpc>
                <a:spcPct val="120000"/>
              </a:lnSpc>
              <a:defRPr sz="1800">
                <a:solidFill>
                  <a:srgbClr val="000000"/>
                </a:solidFill>
              </a:defRPr>
            </a:pPr>
            <a:endParaRPr lang="en-US" sz="1900" dirty="0">
              <a:solidFill>
                <a:srgbClr val="92D050"/>
              </a:solidFill>
              <a:latin typeface="Menlo"/>
              <a:ea typeface="Menlo"/>
              <a:cs typeface="Menlo"/>
              <a:sym typeface="Menlo"/>
            </a:endParaRPr>
          </a:p>
          <a:p>
            <a:pPr lvl="1" algn="l" defTabSz="642937">
              <a:lnSpc>
                <a:spcPct val="120000"/>
              </a:lnSpc>
              <a:defRPr sz="1800">
                <a:solidFill>
                  <a:srgbClr val="000000"/>
                </a:solidFill>
              </a:defRPr>
            </a:pPr>
            <a:endParaRPr lang="en-US" sz="1900" dirty="0">
              <a:solidFill>
                <a:srgbClr val="92D050"/>
              </a:solidFill>
              <a:latin typeface="Menlo"/>
              <a:ea typeface="Menlo"/>
              <a:cs typeface="Menlo"/>
              <a:sym typeface="Menlo"/>
            </a:endParaRPr>
          </a:p>
          <a:p>
            <a:pPr lvl="0" algn="l" defTabSz="642937">
              <a:lnSpc>
                <a:spcPct val="120000"/>
              </a:lnSpc>
              <a:defRPr sz="1800">
                <a:solidFill>
                  <a:srgbClr val="000000"/>
                </a:solidFill>
              </a:defRPr>
            </a:pPr>
            <a:endParaRPr lang="en-US" sz="1900" b="1" dirty="0">
              <a:solidFill>
                <a:srgbClr val="FFFFFF"/>
              </a:solidFill>
              <a:latin typeface="Menlo"/>
              <a:ea typeface="Menlo"/>
              <a:cs typeface="Menlo"/>
              <a:sym typeface="Menlo"/>
            </a:endParaRPr>
          </a:p>
          <a:p>
            <a:pPr algn="l" defTabSz="642937">
              <a:lnSpc>
                <a:spcPct val="120000"/>
              </a:lnSpc>
              <a:defRPr sz="1800">
                <a:solidFill>
                  <a:srgbClr val="000000"/>
                </a:solidFill>
              </a:defRPr>
            </a:pPr>
            <a:endParaRPr lang="en-US" sz="1800" dirty="0">
              <a:solidFill>
                <a:schemeClr val="bg1">
                  <a:lumMod val="60000"/>
                  <a:lumOff val="40000"/>
                </a:schemeClr>
              </a:solidFill>
              <a:latin typeface="Menlo"/>
              <a:ea typeface="Menlo"/>
              <a:cs typeface="Menlo"/>
              <a:sym typeface="Menlo"/>
            </a:endParaRPr>
          </a:p>
        </p:txBody>
      </p:sp>
      <p:sp>
        <p:nvSpPr>
          <p:cNvPr id="6" name="Text Placeholder 1"/>
          <p:cNvSpPr>
            <a:spLocks noGrp="1"/>
          </p:cNvSpPr>
          <p:nvPr>
            <p:ph type="body" sz="quarter" idx="12"/>
          </p:nvPr>
        </p:nvSpPr>
        <p:spPr>
          <a:xfrm>
            <a:off x="906463" y="3063875"/>
            <a:ext cx="10580687" cy="7880350"/>
          </a:xfrm>
        </p:spPr>
        <p:txBody>
          <a:bodyPr/>
          <a:lstStyle/>
          <a:p>
            <a:pPr>
              <a:lnSpc>
                <a:spcPct val="150000"/>
              </a:lnSpc>
            </a:pPr>
            <a:r>
              <a:rPr lang="en-US" sz="4400" dirty="0">
                <a:latin typeface="FreightSansLFPro" charset="0"/>
                <a:ea typeface="FreightSansLFPro" charset="0"/>
                <a:cs typeface="FreightSansLFPro" charset="0"/>
              </a:rPr>
              <a:t>What if you want to make changes to several stacked commits at once?</a:t>
            </a:r>
          </a:p>
          <a:p>
            <a:pPr>
              <a:lnSpc>
                <a:spcPct val="150000"/>
              </a:lnSpc>
            </a:pPr>
            <a:r>
              <a:rPr lang="en-US" sz="4400" dirty="0">
                <a:latin typeface="FreightSansLFPro" charset="0"/>
                <a:ea typeface="FreightSansLFPro" charset="0"/>
                <a:cs typeface="FreightSansLFPro" charset="0"/>
              </a:rPr>
              <a:t>Make all of your changes at the top of the stack, then run </a:t>
            </a:r>
            <a:r>
              <a:rPr lang="en-US" sz="4400" b="1" dirty="0">
                <a:latin typeface="FreightSansLFPro" charset="0"/>
                <a:ea typeface="FreightSansLFPro" charset="0"/>
                <a:cs typeface="FreightSansLFPro" charset="0"/>
              </a:rPr>
              <a:t>hg absorb </a:t>
            </a:r>
          </a:p>
          <a:p>
            <a:pPr>
              <a:lnSpc>
                <a:spcPct val="150000"/>
              </a:lnSpc>
            </a:pPr>
            <a:r>
              <a:rPr lang="en-US" sz="4400" dirty="0">
                <a:latin typeface="FreightSansLFPro" charset="0"/>
                <a:ea typeface="FreightSansLFPro" charset="0"/>
                <a:cs typeface="FreightSansLFPro" charset="0"/>
              </a:rPr>
              <a:t>Automatically determines which commits to amend changes into!</a:t>
            </a:r>
          </a:p>
          <a:p>
            <a:pPr>
              <a:lnSpc>
                <a:spcPct val="150000"/>
              </a:lnSpc>
            </a:pPr>
            <a:r>
              <a:rPr lang="en-US" sz="4400" dirty="0">
                <a:latin typeface="FreightSansLFPro" charset="0"/>
                <a:ea typeface="FreightSansLFPro" charset="0"/>
                <a:cs typeface="FreightSansLFPro" charset="0"/>
              </a:rPr>
              <a:t>Can’t always figure out everything</a:t>
            </a:r>
          </a:p>
        </p:txBody>
      </p:sp>
    </p:spTree>
    <p:extLst>
      <p:ext uri="{BB962C8B-B14F-4D97-AF65-F5344CB8AC3E}">
        <p14:creationId xmlns:p14="http://schemas.microsoft.com/office/powerpoint/2010/main" val="1678267354"/>
      </p:ext>
    </p:extLst>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10580016" cy="7881088"/>
          </a:xfrm>
        </p:spPr>
        <p:txBody>
          <a:bodyPr/>
          <a:lstStyle/>
          <a:p>
            <a:pPr>
              <a:lnSpc>
                <a:spcPct val="150000"/>
              </a:lnSpc>
            </a:pPr>
            <a:r>
              <a:rPr lang="en-US" sz="4400" dirty="0">
                <a:latin typeface="FreightSansLFPro" charset="0"/>
                <a:ea typeface="FreightSansLFPro" charset="0"/>
                <a:cs typeface="FreightSansLFPro" charset="0"/>
              </a:rPr>
              <a:t>What if you want to make changes to several stacked commits at once?</a:t>
            </a:r>
          </a:p>
          <a:p>
            <a:pPr>
              <a:lnSpc>
                <a:spcPct val="150000"/>
              </a:lnSpc>
            </a:pPr>
            <a:r>
              <a:rPr lang="en-US" sz="4400" dirty="0">
                <a:latin typeface="FreightSansLFPro" charset="0"/>
                <a:ea typeface="FreightSansLFPro" charset="0"/>
                <a:cs typeface="FreightSansLFPro" charset="0"/>
              </a:rPr>
              <a:t>Make all of your changes at the top of the stack, then run </a:t>
            </a:r>
            <a:r>
              <a:rPr lang="en-US" sz="4400" b="1" dirty="0">
                <a:latin typeface="FreightSansLFPro" charset="0"/>
                <a:ea typeface="FreightSansLFPro" charset="0"/>
                <a:cs typeface="FreightSansLFPro" charset="0"/>
              </a:rPr>
              <a:t>hg absorb </a:t>
            </a:r>
          </a:p>
          <a:p>
            <a:pPr>
              <a:lnSpc>
                <a:spcPct val="150000"/>
              </a:lnSpc>
            </a:pPr>
            <a:r>
              <a:rPr lang="en-US" sz="4400" dirty="0">
                <a:latin typeface="FreightSansLFPro" charset="0"/>
                <a:ea typeface="FreightSansLFPro" charset="0"/>
                <a:cs typeface="FreightSansLFPro" charset="0"/>
              </a:rPr>
              <a:t>Automatically determines which commits to amend changes into!</a:t>
            </a:r>
          </a:p>
          <a:p>
            <a:pPr>
              <a:lnSpc>
                <a:spcPct val="150000"/>
              </a:lnSpc>
            </a:pPr>
            <a:r>
              <a:rPr lang="en-US" sz="4400" dirty="0">
                <a:latin typeface="FreightSansLFPro" charset="0"/>
                <a:ea typeface="FreightSansLFPro" charset="0"/>
                <a:cs typeface="FreightSansLFPro" charset="0"/>
              </a:rPr>
              <a:t>Can’t always figure out everything</a:t>
            </a:r>
          </a:p>
        </p:txBody>
      </p:sp>
      <p:sp>
        <p:nvSpPr>
          <p:cNvPr id="3" name="Title 2"/>
          <p:cNvSpPr>
            <a:spLocks noGrp="1"/>
          </p:cNvSpPr>
          <p:nvPr>
            <p:ph type="title"/>
          </p:nvPr>
        </p:nvSpPr>
        <p:spPr>
          <a:xfrm>
            <a:off x="713232" y="1041400"/>
            <a:ext cx="10773866" cy="1838325"/>
          </a:xfrm>
        </p:spPr>
        <p:txBody>
          <a:bodyPr/>
          <a:lstStyle/>
          <a:p>
            <a:r>
              <a:rPr lang="en-US" dirty="0"/>
              <a:t>Absorb</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1900" b="1" dirty="0">
                <a:solidFill>
                  <a:srgbClr val="FFFFFF"/>
                </a:solidFill>
                <a:latin typeface="Menlo"/>
                <a:ea typeface="Menlo"/>
                <a:cs typeface="Menlo"/>
                <a:sym typeface="Menlo"/>
              </a:rPr>
              <a:t>$ hg </a:t>
            </a:r>
            <a:r>
              <a:rPr lang="en-US" sz="1900" b="1" dirty="0" err="1">
                <a:solidFill>
                  <a:srgbClr val="FFFFFF"/>
                </a:solidFill>
                <a:latin typeface="Menlo"/>
                <a:ea typeface="Menlo"/>
                <a:cs typeface="Menlo"/>
                <a:sym typeface="Menlo"/>
              </a:rPr>
              <a:t>sl</a:t>
            </a:r>
            <a:r>
              <a:rPr lang="en-US" sz="1900" b="1" dirty="0">
                <a:solidFill>
                  <a:srgbClr val="FFFFFF"/>
                </a:solidFill>
                <a:latin typeface="Menlo"/>
                <a:ea typeface="Menlo"/>
                <a:cs typeface="Menlo"/>
                <a:sym typeface="Menlo"/>
              </a:rPr>
              <a:t> --patch</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b="1" dirty="0">
                <a:solidFill>
                  <a:srgbClr val="FFC000"/>
                </a:solidFill>
                <a:latin typeface="Menlo"/>
                <a:ea typeface="Menlo"/>
                <a:cs typeface="Menlo"/>
                <a:sym typeface="Menlo"/>
              </a:rPr>
              <a:t>9ee6b9</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kulshrax</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40FF"/>
                </a:solidFill>
                <a:latin typeface="Menlo"/>
                <a:ea typeface="Menlo"/>
                <a:cs typeface="Menlo"/>
                <a:sym typeface="Menlo"/>
              </a:rPr>
              <a:t>Edit 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diff</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git</a:t>
            </a:r>
            <a:r>
              <a:rPr lang="de-DE" sz="1900" dirty="0">
                <a:solidFill>
                  <a:schemeClr val="tx2"/>
                </a:solidFill>
                <a:latin typeface="Menlo"/>
                <a:ea typeface="Menlo"/>
                <a:cs typeface="Menlo"/>
                <a:sym typeface="Menlo"/>
              </a:rPr>
              <a:t> a/file1.txt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7E79"/>
                </a:solidFill>
                <a:latin typeface="Menlo"/>
                <a:ea typeface="Menlo"/>
                <a:cs typeface="Menlo"/>
                <a:sym typeface="Menlo"/>
              </a:rPr>
              <a:t>--- a/file1.txt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7E79"/>
                </a:solidFill>
                <a:latin typeface="Menlo"/>
                <a:ea typeface="Menlo"/>
                <a:cs typeface="Menlo"/>
                <a:sym typeface="Menlo"/>
              </a:rPr>
              <a: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40FF"/>
                </a:solidFill>
                <a:latin typeface="Menlo"/>
                <a:ea typeface="Menlo"/>
                <a:cs typeface="Menlo"/>
                <a:sym typeface="Menlo"/>
              </a:rPr>
              <a:t>@@ -1,1 +1,3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Stacked</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commits</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are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awesome</a:t>
            </a:r>
            <a:r>
              <a:rPr lang="de-DE" sz="1900" dirty="0">
                <a:solidFill>
                  <a:schemeClr val="tx2"/>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a:t>
            </a:r>
            <a:r>
              <a:rPr lang="de-DE" sz="1900" dirty="0" err="1">
                <a:solidFill>
                  <a:srgbClr val="92D050"/>
                </a:solidFill>
                <a:latin typeface="Menlo"/>
                <a:ea typeface="Menlo"/>
                <a:cs typeface="Menlo"/>
                <a:sym typeface="Menlo"/>
              </a:rPr>
              <a:t>Did</a:t>
            </a:r>
            <a:r>
              <a:rPr lang="de-DE" sz="1900" dirty="0">
                <a:solidFill>
                  <a:srgbClr val="92D050"/>
                </a:solidFill>
                <a:latin typeface="Menlo"/>
                <a:ea typeface="Menlo"/>
                <a:cs typeface="Menlo"/>
                <a:sym typeface="Menlo"/>
              </a:rPr>
              <a:t> I </a:t>
            </a:r>
            <a:r>
              <a:rPr lang="de-DE" sz="1900" dirty="0" err="1">
                <a:solidFill>
                  <a:srgbClr val="92D050"/>
                </a:solidFill>
                <a:latin typeface="Menlo"/>
                <a:ea typeface="Menlo"/>
                <a:cs typeface="Menlo"/>
                <a:sym typeface="Menlo"/>
              </a:rPr>
              <a:t>mention</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that</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they're</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awesome</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o  </a:t>
            </a:r>
            <a:r>
              <a:rPr lang="de-DE" sz="1900" b="1" dirty="0">
                <a:solidFill>
                  <a:srgbClr val="FFC000"/>
                </a:solidFill>
                <a:latin typeface="Menlo"/>
                <a:ea typeface="Menlo"/>
                <a:cs typeface="Menlo"/>
                <a:sym typeface="Menlo"/>
              </a:rPr>
              <a:t>d4ff22</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kulshrax</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Add file2.txt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diff</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git</a:t>
            </a:r>
            <a:r>
              <a:rPr lang="de-DE" sz="1900" dirty="0">
                <a:solidFill>
                  <a:schemeClr val="tx2"/>
                </a:solidFill>
                <a:latin typeface="Menlo"/>
                <a:ea typeface="Menlo"/>
                <a:cs typeface="Menlo"/>
                <a:sym typeface="Menlo"/>
              </a:rPr>
              <a:t> a/file2.txt b/file2.txt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new</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file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mode</a:t>
            </a:r>
            <a:r>
              <a:rPr lang="de-DE" sz="1900" dirty="0">
                <a:solidFill>
                  <a:schemeClr val="tx2"/>
                </a:solidFill>
                <a:latin typeface="Menlo"/>
                <a:ea typeface="Menlo"/>
                <a:cs typeface="Menlo"/>
                <a:sym typeface="Menlo"/>
              </a:rPr>
              <a:t> 100644</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7E79"/>
                </a:solidFill>
                <a:latin typeface="Menlo"/>
                <a:ea typeface="Menlo"/>
                <a:cs typeface="Menlo"/>
                <a:sym typeface="Menlo"/>
              </a:rPr>
              <a:t>--- /</a:t>
            </a:r>
            <a:r>
              <a:rPr lang="de-DE" sz="1900" dirty="0" err="1">
                <a:solidFill>
                  <a:srgbClr val="FF7E79"/>
                </a:solidFill>
                <a:latin typeface="Menlo"/>
                <a:ea typeface="Menlo"/>
                <a:cs typeface="Menlo"/>
                <a:sym typeface="Menlo"/>
              </a:rPr>
              <a:t>dev</a:t>
            </a:r>
            <a:r>
              <a:rPr lang="de-DE" sz="1900" dirty="0">
                <a:solidFill>
                  <a:srgbClr val="FF7E79"/>
                </a:solidFill>
                <a:latin typeface="Menlo"/>
                <a:ea typeface="Menlo"/>
                <a:cs typeface="Menlo"/>
                <a:sym typeface="Menlo"/>
              </a:rPr>
              <a:t>/null</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 b/file2.txt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40FF"/>
                </a:solidFill>
                <a:latin typeface="Menlo"/>
                <a:ea typeface="Menlo"/>
                <a:cs typeface="Menlo"/>
                <a:sym typeface="Menlo"/>
              </a:rPr>
              <a:t>@@ -0,0 +1,1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+This </a:t>
            </a:r>
            <a:r>
              <a:rPr lang="de-DE" sz="1900" dirty="0" err="1">
                <a:solidFill>
                  <a:srgbClr val="92D050"/>
                </a:solidFill>
                <a:latin typeface="Menlo"/>
                <a:ea typeface="Menlo"/>
                <a:cs typeface="Menlo"/>
                <a:sym typeface="Menlo"/>
              </a:rPr>
              <a:t>is</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another</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file</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o  </a:t>
            </a:r>
            <a:r>
              <a:rPr lang="de-DE" sz="1900" b="1" dirty="0">
                <a:solidFill>
                  <a:srgbClr val="FFC000"/>
                </a:solidFill>
                <a:latin typeface="Menlo"/>
                <a:ea typeface="Menlo"/>
                <a:cs typeface="Menlo"/>
                <a:sym typeface="Menlo"/>
              </a:rPr>
              <a:t>35a76b</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kulshrax</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Add file1.tx</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diff</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git</a:t>
            </a:r>
            <a:r>
              <a:rPr lang="de-DE" sz="1900" dirty="0">
                <a:solidFill>
                  <a:schemeClr val="tx2"/>
                </a:solidFill>
                <a:latin typeface="Menlo"/>
                <a:ea typeface="Menlo"/>
                <a:cs typeface="Menlo"/>
                <a:sym typeface="Menlo"/>
              </a:rPr>
              <a:t> a/file1.txt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new</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file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mode</a:t>
            </a:r>
            <a:r>
              <a:rPr lang="de-DE" sz="1900" dirty="0">
                <a:solidFill>
                  <a:schemeClr val="tx2"/>
                </a:solidFill>
                <a:latin typeface="Menlo"/>
                <a:ea typeface="Menlo"/>
                <a:cs typeface="Menlo"/>
                <a:sym typeface="Menlo"/>
              </a:rPr>
              <a:t> 100644</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FF7E79"/>
                </a:solidFill>
                <a:latin typeface="Menlo"/>
                <a:ea typeface="Menlo"/>
                <a:cs typeface="Menlo"/>
                <a:sym typeface="Menlo"/>
              </a:rPr>
              <a:t>--- /</a:t>
            </a:r>
            <a:r>
              <a:rPr lang="de-DE" sz="1900" dirty="0" err="1">
                <a:solidFill>
                  <a:srgbClr val="FF7E79"/>
                </a:solidFill>
                <a:latin typeface="Menlo"/>
                <a:ea typeface="Menlo"/>
                <a:cs typeface="Menlo"/>
                <a:sym typeface="Menlo"/>
              </a:rPr>
              <a:t>dev</a:t>
            </a:r>
            <a:r>
              <a:rPr lang="de-DE" sz="1900" dirty="0">
                <a:solidFill>
                  <a:srgbClr val="FF7E79"/>
                </a:solidFill>
                <a:latin typeface="Menlo"/>
                <a:ea typeface="Menlo"/>
                <a:cs typeface="Menlo"/>
                <a:sym typeface="Menlo"/>
              </a:rPr>
              <a:t>/null</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92D050"/>
                </a:solidFill>
                <a:latin typeface="Menlo"/>
                <a:ea typeface="Menlo"/>
                <a:cs typeface="Menlo"/>
                <a:sym typeface="Menlo"/>
              </a:rPr>
              <a: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FF40FF"/>
                </a:solidFill>
                <a:latin typeface="Menlo"/>
                <a:ea typeface="Menlo"/>
                <a:cs typeface="Menlo"/>
                <a:sym typeface="Menlo"/>
              </a:rPr>
              <a:t>@@ -0,0 +1,1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92D050"/>
                </a:solidFill>
                <a:latin typeface="Menlo"/>
                <a:ea typeface="Menlo"/>
                <a:cs typeface="Menlo"/>
                <a:sym typeface="Menlo"/>
              </a:rPr>
              <a:t>+</a:t>
            </a:r>
            <a:r>
              <a:rPr lang="de-DE" sz="1900" dirty="0" err="1">
                <a:solidFill>
                  <a:srgbClr val="92D050"/>
                </a:solidFill>
                <a:latin typeface="Menlo"/>
                <a:ea typeface="Menlo"/>
                <a:cs typeface="Menlo"/>
                <a:sym typeface="Menlo"/>
              </a:rPr>
              <a:t>Stacked</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commits</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are</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awesome</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o  </a:t>
            </a:r>
            <a:r>
              <a:rPr lang="de-DE" sz="1900" dirty="0">
                <a:solidFill>
                  <a:srgbClr val="FFC000"/>
                </a:solidFill>
                <a:latin typeface="Menlo"/>
                <a:ea typeface="Menlo"/>
                <a:cs typeface="Menlo"/>
                <a:sym typeface="Menlo"/>
              </a:rPr>
              <a:t>4a4d87</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aeckert</a:t>
            </a:r>
            <a:r>
              <a:rPr lang="de-DE" sz="1900" dirty="0">
                <a:solidFill>
                  <a:schemeClr val="tx2"/>
                </a:solidFill>
                <a:latin typeface="Menlo"/>
                <a:ea typeface="Menlo"/>
                <a:cs typeface="Menlo"/>
                <a:sym typeface="Menlo"/>
              </a:rPr>
              <a:t>  D4738514  t16780035 </a:t>
            </a:r>
            <a:r>
              <a:rPr lang="de-DE" sz="1900" dirty="0">
                <a:solidFill>
                  <a:srgbClr val="92D050"/>
                </a:solidFill>
                <a:latin typeface="Menlo"/>
                <a:ea typeface="Menlo"/>
                <a:cs typeface="Menlo"/>
                <a:sym typeface="Menlo"/>
              </a:rPr>
              <a:t>remote/</a:t>
            </a:r>
            <a:r>
              <a:rPr lang="de-DE" sz="1900" dirty="0" err="1">
                <a:solidFill>
                  <a:srgbClr val="92D050"/>
                </a:solidFill>
                <a:latin typeface="Menlo"/>
                <a:ea typeface="Menlo"/>
                <a:cs typeface="Menlo"/>
                <a:sym typeface="Menlo"/>
              </a:rPr>
              <a:t>master</a:t>
            </a:r>
            <a:endParaRPr lang="de-DE" sz="1900" dirty="0">
              <a:solidFill>
                <a:srgbClr val="92D050"/>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some_project</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Some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commit</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a:t>
            </a:r>
            <a:endParaRPr lang="en-US" sz="19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18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213919428"/>
      </p:ext>
    </p:extLst>
  </p:cSld>
  <p:clrMapOvr>
    <a:masterClrMapping/>
  </p:clrMapOvr>
  <p:transition spd="med"/>
</p:sld>
</file>

<file path=ppt/slides/slide8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713232" y="1041400"/>
            <a:ext cx="10773866" cy="1838325"/>
          </a:xfrm>
        </p:spPr>
        <p:txBody>
          <a:bodyPr/>
          <a:lstStyle/>
          <a:p>
            <a:r>
              <a:rPr lang="en-US" dirty="0"/>
              <a:t>Absorb</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1900" b="1" dirty="0">
                <a:solidFill>
                  <a:srgbClr val="FFFFFF"/>
                </a:solidFill>
                <a:latin typeface="Menlo"/>
                <a:ea typeface="Menlo"/>
                <a:cs typeface="Menlo"/>
                <a:sym typeface="Menlo"/>
              </a:rPr>
              <a:t>$ hg </a:t>
            </a:r>
            <a:r>
              <a:rPr lang="en-US" sz="1900" b="1" dirty="0" err="1">
                <a:solidFill>
                  <a:srgbClr val="FFFFFF"/>
                </a:solidFill>
                <a:latin typeface="Menlo"/>
                <a:ea typeface="Menlo"/>
                <a:cs typeface="Menlo"/>
                <a:sym typeface="Menlo"/>
              </a:rPr>
              <a:t>sl</a:t>
            </a:r>
            <a:r>
              <a:rPr lang="en-US" sz="1900" b="1" dirty="0">
                <a:solidFill>
                  <a:srgbClr val="FFFFFF"/>
                </a:solidFill>
                <a:latin typeface="Menlo"/>
                <a:ea typeface="Menlo"/>
                <a:cs typeface="Menlo"/>
                <a:sym typeface="Menlo"/>
              </a:rPr>
              <a:t> --patch</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is-IS" sz="1900" b="1" dirty="0">
                <a:solidFill>
                  <a:srgbClr val="FFC000"/>
                </a:solidFill>
                <a:latin typeface="Menlo"/>
                <a:ea typeface="Menlo"/>
                <a:cs typeface="Menlo"/>
                <a:sym typeface="Menlo"/>
              </a:rPr>
              <a:t>06c19f </a:t>
            </a:r>
            <a:r>
              <a:rPr lang="de-DE" sz="1900" dirty="0" err="1">
                <a:solidFill>
                  <a:schemeClr val="tx2"/>
                </a:solidFill>
                <a:latin typeface="Menlo"/>
                <a:ea typeface="Menlo"/>
                <a:cs typeface="Menlo"/>
                <a:sym typeface="Menlo"/>
              </a:rPr>
              <a:t>kulshrax</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40FF"/>
                </a:solidFill>
                <a:latin typeface="Menlo"/>
                <a:ea typeface="Menlo"/>
                <a:cs typeface="Menlo"/>
                <a:sym typeface="Menlo"/>
              </a:rPr>
              <a:t>Edit 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diff</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git</a:t>
            </a:r>
            <a:r>
              <a:rPr lang="de-DE" sz="1900" dirty="0">
                <a:solidFill>
                  <a:schemeClr val="tx2"/>
                </a:solidFill>
                <a:latin typeface="Menlo"/>
                <a:ea typeface="Menlo"/>
                <a:cs typeface="Menlo"/>
                <a:sym typeface="Menlo"/>
              </a:rPr>
              <a:t> a/file1.txt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7E79"/>
                </a:solidFill>
                <a:latin typeface="Menlo"/>
                <a:ea typeface="Menlo"/>
                <a:cs typeface="Menlo"/>
                <a:sym typeface="Menlo"/>
              </a:rPr>
              <a:t>--- a/file1.txt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7E79"/>
                </a:solidFill>
                <a:latin typeface="Menlo"/>
                <a:ea typeface="Menlo"/>
                <a:cs typeface="Menlo"/>
                <a:sym typeface="Menlo"/>
              </a:rPr>
              <a: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40FF"/>
                </a:solidFill>
                <a:latin typeface="Menlo"/>
                <a:ea typeface="Menlo"/>
                <a:cs typeface="Menlo"/>
                <a:sym typeface="Menlo"/>
              </a:rPr>
              <a:t>@@ -1,1 +1,3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Stacked</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commits</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are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awesome</a:t>
            </a:r>
            <a:r>
              <a:rPr lang="de-DE" sz="1900" dirty="0">
                <a:solidFill>
                  <a:schemeClr val="tx2"/>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a:t>
            </a:r>
            <a:r>
              <a:rPr lang="de-DE" sz="1900" dirty="0" err="1">
                <a:solidFill>
                  <a:srgbClr val="92D050"/>
                </a:solidFill>
                <a:latin typeface="Menlo"/>
                <a:ea typeface="Menlo"/>
                <a:cs typeface="Menlo"/>
                <a:sym typeface="Menlo"/>
              </a:rPr>
              <a:t>Did</a:t>
            </a:r>
            <a:r>
              <a:rPr lang="de-DE" sz="1900" dirty="0">
                <a:solidFill>
                  <a:srgbClr val="92D050"/>
                </a:solidFill>
                <a:latin typeface="Menlo"/>
                <a:ea typeface="Menlo"/>
                <a:cs typeface="Menlo"/>
                <a:sym typeface="Menlo"/>
              </a:rPr>
              <a:t> I </a:t>
            </a:r>
            <a:r>
              <a:rPr lang="de-DE" sz="1900" dirty="0" err="1">
                <a:solidFill>
                  <a:srgbClr val="92D050"/>
                </a:solidFill>
                <a:latin typeface="Menlo"/>
                <a:ea typeface="Menlo"/>
                <a:cs typeface="Menlo"/>
                <a:sym typeface="Menlo"/>
              </a:rPr>
              <a:t>mention</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that</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they're</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awesome</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o  </a:t>
            </a:r>
            <a:r>
              <a:rPr lang="de-DE" sz="1900" b="1" dirty="0">
                <a:solidFill>
                  <a:srgbClr val="FFC000"/>
                </a:solidFill>
                <a:latin typeface="Menlo"/>
                <a:ea typeface="Menlo"/>
                <a:cs typeface="Menlo"/>
                <a:sym typeface="Menlo"/>
              </a:rPr>
              <a:t>7c1dd4 </a:t>
            </a:r>
            <a:r>
              <a:rPr lang="de-DE" sz="1900" dirty="0" err="1">
                <a:solidFill>
                  <a:schemeClr val="tx2"/>
                </a:solidFill>
                <a:latin typeface="Menlo"/>
                <a:ea typeface="Menlo"/>
                <a:cs typeface="Menlo"/>
                <a:sym typeface="Menlo"/>
              </a:rPr>
              <a:t>kulshrax</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Add file2.txt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diff</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git</a:t>
            </a:r>
            <a:r>
              <a:rPr lang="de-DE" sz="1900" dirty="0">
                <a:solidFill>
                  <a:schemeClr val="tx2"/>
                </a:solidFill>
                <a:latin typeface="Menlo"/>
                <a:ea typeface="Menlo"/>
                <a:cs typeface="Menlo"/>
                <a:sym typeface="Menlo"/>
              </a:rPr>
              <a:t> a/file2.txt b/file2.txt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err="1">
                <a:solidFill>
                  <a:schemeClr val="tx2"/>
                </a:solidFill>
                <a:latin typeface="Menlo"/>
                <a:ea typeface="Menlo"/>
                <a:cs typeface="Menlo"/>
                <a:sym typeface="Menlo"/>
              </a:rPr>
              <a:t>new</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file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mode</a:t>
            </a:r>
            <a:r>
              <a:rPr lang="de-DE" sz="1900" dirty="0">
                <a:solidFill>
                  <a:schemeClr val="tx2"/>
                </a:solidFill>
                <a:latin typeface="Menlo"/>
                <a:ea typeface="Menlo"/>
                <a:cs typeface="Menlo"/>
                <a:sym typeface="Menlo"/>
              </a:rPr>
              <a:t> 100644</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7E79"/>
                </a:solidFill>
                <a:latin typeface="Menlo"/>
                <a:ea typeface="Menlo"/>
                <a:cs typeface="Menlo"/>
                <a:sym typeface="Menlo"/>
              </a:rPr>
              <a:t>--- /</a:t>
            </a:r>
            <a:r>
              <a:rPr lang="de-DE" sz="1900" dirty="0" err="1">
                <a:solidFill>
                  <a:srgbClr val="FF7E79"/>
                </a:solidFill>
                <a:latin typeface="Menlo"/>
                <a:ea typeface="Menlo"/>
                <a:cs typeface="Menlo"/>
                <a:sym typeface="Menlo"/>
              </a:rPr>
              <a:t>dev</a:t>
            </a:r>
            <a:r>
              <a:rPr lang="de-DE" sz="1900" dirty="0">
                <a:solidFill>
                  <a:srgbClr val="FF7E79"/>
                </a:solidFill>
                <a:latin typeface="Menlo"/>
                <a:ea typeface="Menlo"/>
                <a:cs typeface="Menlo"/>
                <a:sym typeface="Menlo"/>
              </a:rPr>
              <a:t>/null</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 b/file2.txt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FF40FF"/>
                </a:solidFill>
                <a:latin typeface="Menlo"/>
                <a:ea typeface="Menlo"/>
                <a:cs typeface="Menlo"/>
                <a:sym typeface="Menlo"/>
              </a:rPr>
              <a:t>@@ -0,0 +1,1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t>
            </a:r>
            <a:r>
              <a:rPr lang="de-DE" sz="1900" dirty="0">
                <a:solidFill>
                  <a:srgbClr val="92D050"/>
                </a:solidFill>
                <a:latin typeface="Menlo"/>
                <a:ea typeface="Menlo"/>
                <a:cs typeface="Menlo"/>
                <a:sym typeface="Menlo"/>
              </a:rPr>
              <a:t>+This </a:t>
            </a:r>
            <a:r>
              <a:rPr lang="de-DE" sz="1900" dirty="0" err="1">
                <a:solidFill>
                  <a:srgbClr val="92D050"/>
                </a:solidFill>
                <a:latin typeface="Menlo"/>
                <a:ea typeface="Menlo"/>
                <a:cs typeface="Menlo"/>
                <a:sym typeface="Menlo"/>
              </a:rPr>
              <a:t>is</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yet</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another</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file</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o  </a:t>
            </a:r>
            <a:r>
              <a:rPr lang="uk-UA" sz="1900" b="1" dirty="0">
                <a:solidFill>
                  <a:srgbClr val="FFC000"/>
                </a:solidFill>
                <a:latin typeface="Menlo"/>
                <a:ea typeface="Menlo"/>
                <a:cs typeface="Menlo"/>
                <a:sym typeface="Menlo"/>
              </a:rPr>
              <a:t>772576</a:t>
            </a:r>
            <a:r>
              <a:rPr lang="en-US" sz="1900" b="1" dirty="0">
                <a:solidFill>
                  <a:srgbClr val="FFC000"/>
                </a:solidFill>
                <a:latin typeface="Menlo"/>
                <a:ea typeface="Menlo"/>
                <a:cs typeface="Menlo"/>
                <a:sym typeface="Menlo"/>
              </a:rPr>
              <a:t> </a:t>
            </a:r>
            <a:r>
              <a:rPr lang="de-DE" sz="1900" dirty="0" err="1">
                <a:solidFill>
                  <a:schemeClr val="tx2"/>
                </a:solidFill>
                <a:latin typeface="Menlo"/>
                <a:ea typeface="Menlo"/>
                <a:cs typeface="Menlo"/>
                <a:sym typeface="Menlo"/>
              </a:rPr>
              <a:t>kulshrax</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   Add file1.tx</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diff</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git</a:t>
            </a:r>
            <a:r>
              <a:rPr lang="de-DE" sz="1900" dirty="0">
                <a:solidFill>
                  <a:schemeClr val="tx2"/>
                </a:solidFill>
                <a:latin typeface="Menlo"/>
                <a:ea typeface="Menlo"/>
                <a:cs typeface="Menlo"/>
                <a:sym typeface="Menlo"/>
              </a:rPr>
              <a:t> a/file1.txt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new</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file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mode</a:t>
            </a:r>
            <a:r>
              <a:rPr lang="de-DE" sz="1900" dirty="0">
                <a:solidFill>
                  <a:schemeClr val="tx2"/>
                </a:solidFill>
                <a:latin typeface="Menlo"/>
                <a:ea typeface="Menlo"/>
                <a:cs typeface="Menlo"/>
                <a:sym typeface="Menlo"/>
              </a:rPr>
              <a:t> 100644</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FF7E79"/>
                </a:solidFill>
                <a:latin typeface="Menlo"/>
                <a:ea typeface="Menlo"/>
                <a:cs typeface="Menlo"/>
                <a:sym typeface="Menlo"/>
              </a:rPr>
              <a:t>--- /</a:t>
            </a:r>
            <a:r>
              <a:rPr lang="de-DE" sz="1900" dirty="0" err="1">
                <a:solidFill>
                  <a:srgbClr val="FF7E79"/>
                </a:solidFill>
                <a:latin typeface="Menlo"/>
                <a:ea typeface="Menlo"/>
                <a:cs typeface="Menlo"/>
                <a:sym typeface="Menlo"/>
              </a:rPr>
              <a:t>dev</a:t>
            </a:r>
            <a:r>
              <a:rPr lang="de-DE" sz="1900" dirty="0">
                <a:solidFill>
                  <a:srgbClr val="FF7E79"/>
                </a:solidFill>
                <a:latin typeface="Menlo"/>
                <a:ea typeface="Menlo"/>
                <a:cs typeface="Menlo"/>
                <a:sym typeface="Menlo"/>
              </a:rPr>
              <a:t>/null</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92D050"/>
                </a:solidFill>
                <a:latin typeface="Menlo"/>
                <a:ea typeface="Menlo"/>
                <a:cs typeface="Menlo"/>
                <a:sym typeface="Menlo"/>
              </a:rPr>
              <a:t>+++ b/file1.txt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FF40FF"/>
                </a:solidFill>
                <a:latin typeface="Menlo"/>
                <a:ea typeface="Menlo"/>
                <a:cs typeface="Menlo"/>
                <a:sym typeface="Menlo"/>
              </a:rPr>
              <a:t>@@ -0,0 +1,1 @@</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a:solidFill>
                  <a:srgbClr val="92D050"/>
                </a:solidFill>
                <a:latin typeface="Menlo"/>
                <a:ea typeface="Menlo"/>
                <a:cs typeface="Menlo"/>
                <a:sym typeface="Menlo"/>
              </a:rPr>
              <a:t>+</a:t>
            </a:r>
            <a:r>
              <a:rPr lang="de-DE" sz="1900" dirty="0" err="1">
                <a:solidFill>
                  <a:srgbClr val="92D050"/>
                </a:solidFill>
                <a:latin typeface="Menlo"/>
                <a:ea typeface="Menlo"/>
                <a:cs typeface="Menlo"/>
                <a:sym typeface="Menlo"/>
              </a:rPr>
              <a:t>Stacked</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commits</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are</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really</a:t>
            </a:r>
            <a:r>
              <a:rPr lang="de-DE" sz="1900" dirty="0">
                <a:solidFill>
                  <a:srgbClr val="92D050"/>
                </a:solidFill>
                <a:latin typeface="Menlo"/>
                <a:ea typeface="Menlo"/>
                <a:cs typeface="Menlo"/>
                <a:sym typeface="Menlo"/>
              </a:rPr>
              <a:t> </a:t>
            </a:r>
            <a:r>
              <a:rPr lang="de-DE" sz="1900" dirty="0" err="1">
                <a:solidFill>
                  <a:srgbClr val="92D050"/>
                </a:solidFill>
                <a:latin typeface="Menlo"/>
                <a:ea typeface="Menlo"/>
                <a:cs typeface="Menlo"/>
                <a:sym typeface="Menlo"/>
              </a:rPr>
              <a:t>awesome</a:t>
            </a:r>
            <a:r>
              <a:rPr lang="de-DE" sz="1900" dirty="0">
                <a:solidFill>
                  <a:srgbClr val="92D050"/>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a:t>
            </a: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o  </a:t>
            </a:r>
            <a:r>
              <a:rPr lang="de-DE" sz="1900" dirty="0">
                <a:solidFill>
                  <a:srgbClr val="FFC000"/>
                </a:solidFill>
                <a:latin typeface="Menlo"/>
                <a:ea typeface="Menlo"/>
                <a:cs typeface="Menlo"/>
                <a:sym typeface="Menlo"/>
              </a:rPr>
              <a:t>4a4d87</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aeckert</a:t>
            </a:r>
            <a:r>
              <a:rPr lang="de-DE" sz="1900" dirty="0">
                <a:solidFill>
                  <a:schemeClr val="tx2"/>
                </a:solidFill>
                <a:latin typeface="Menlo"/>
                <a:ea typeface="Menlo"/>
                <a:cs typeface="Menlo"/>
                <a:sym typeface="Menlo"/>
              </a:rPr>
              <a:t>  D4738514  t16780035 </a:t>
            </a:r>
            <a:r>
              <a:rPr lang="de-DE" sz="1900" dirty="0">
                <a:solidFill>
                  <a:srgbClr val="92D050"/>
                </a:solidFill>
                <a:latin typeface="Menlo"/>
                <a:ea typeface="Menlo"/>
                <a:cs typeface="Menlo"/>
                <a:sym typeface="Menlo"/>
              </a:rPr>
              <a:t>remote/</a:t>
            </a:r>
            <a:r>
              <a:rPr lang="de-DE" sz="1900" dirty="0" err="1">
                <a:solidFill>
                  <a:srgbClr val="92D050"/>
                </a:solidFill>
                <a:latin typeface="Menlo"/>
                <a:ea typeface="Menlo"/>
                <a:cs typeface="Menlo"/>
                <a:sym typeface="Menlo"/>
              </a:rPr>
              <a:t>master</a:t>
            </a:r>
            <a:endParaRPr lang="de-DE" sz="1900" dirty="0">
              <a:solidFill>
                <a:srgbClr val="92D050"/>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some_project</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Some</a:t>
            </a:r>
            <a:r>
              <a:rPr lang="de-DE" sz="1900" dirty="0">
                <a:solidFill>
                  <a:schemeClr val="tx2"/>
                </a:solidFill>
                <a:latin typeface="Menlo"/>
                <a:ea typeface="Menlo"/>
                <a:cs typeface="Menlo"/>
                <a:sym typeface="Menlo"/>
              </a:rPr>
              <a:t> </a:t>
            </a:r>
            <a:r>
              <a:rPr lang="de-DE" sz="1900" dirty="0" err="1">
                <a:solidFill>
                  <a:schemeClr val="tx2"/>
                </a:solidFill>
                <a:latin typeface="Menlo"/>
                <a:ea typeface="Menlo"/>
                <a:cs typeface="Menlo"/>
                <a:sym typeface="Menlo"/>
              </a:rPr>
              <a:t>commit</a:t>
            </a:r>
            <a:endParaRPr lang="de-DE" sz="1900" dirty="0">
              <a:solidFill>
                <a:schemeClr val="tx2"/>
              </a:solidFill>
              <a:latin typeface="Menlo"/>
              <a:ea typeface="Menlo"/>
              <a:cs typeface="Menlo"/>
              <a:sym typeface="Menlo"/>
            </a:endParaRPr>
          </a:p>
          <a:p>
            <a:pPr algn="l" defTabSz="642937">
              <a:lnSpc>
                <a:spcPct val="120000"/>
              </a:lnSpc>
              <a:defRPr sz="1800">
                <a:solidFill>
                  <a:srgbClr val="000000"/>
                </a:solidFill>
              </a:defRPr>
            </a:pPr>
            <a:r>
              <a:rPr lang="de-DE" sz="1900" dirty="0">
                <a:solidFill>
                  <a:schemeClr val="tx2"/>
                </a:solidFill>
                <a:latin typeface="Menlo"/>
                <a:ea typeface="Menlo"/>
                <a:cs typeface="Menlo"/>
                <a:sym typeface="Menlo"/>
              </a:rPr>
              <a:t>~</a:t>
            </a:r>
            <a:endParaRPr lang="en-US" sz="19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1800" dirty="0">
              <a:solidFill>
                <a:schemeClr val="bg1">
                  <a:lumMod val="60000"/>
                  <a:lumOff val="40000"/>
                </a:schemeClr>
              </a:solidFill>
              <a:latin typeface="Menlo"/>
              <a:ea typeface="Menlo"/>
              <a:cs typeface="Menlo"/>
              <a:sym typeface="Menlo"/>
            </a:endParaRPr>
          </a:p>
        </p:txBody>
      </p:sp>
      <p:sp>
        <p:nvSpPr>
          <p:cNvPr id="6" name="Text Placeholder 1"/>
          <p:cNvSpPr>
            <a:spLocks noGrp="1"/>
          </p:cNvSpPr>
          <p:nvPr>
            <p:ph type="body" sz="quarter" idx="12"/>
          </p:nvPr>
        </p:nvSpPr>
        <p:spPr>
          <a:xfrm>
            <a:off x="906463" y="3063875"/>
            <a:ext cx="10580687" cy="7880350"/>
          </a:xfrm>
        </p:spPr>
        <p:txBody>
          <a:bodyPr/>
          <a:lstStyle/>
          <a:p>
            <a:pPr>
              <a:lnSpc>
                <a:spcPct val="150000"/>
              </a:lnSpc>
            </a:pPr>
            <a:r>
              <a:rPr lang="en-US" sz="4400" dirty="0">
                <a:latin typeface="FreightSansLFPro" charset="0"/>
                <a:ea typeface="FreightSansLFPro" charset="0"/>
                <a:cs typeface="FreightSansLFPro" charset="0"/>
              </a:rPr>
              <a:t>What if you want to make changes to several stacked commits at once?</a:t>
            </a:r>
          </a:p>
          <a:p>
            <a:pPr>
              <a:lnSpc>
                <a:spcPct val="150000"/>
              </a:lnSpc>
            </a:pPr>
            <a:r>
              <a:rPr lang="en-US" sz="4400" dirty="0">
                <a:latin typeface="FreightSansLFPro" charset="0"/>
                <a:ea typeface="FreightSansLFPro" charset="0"/>
                <a:cs typeface="FreightSansLFPro" charset="0"/>
              </a:rPr>
              <a:t>Make all of your changes at the top of the stack, then run </a:t>
            </a:r>
            <a:r>
              <a:rPr lang="en-US" sz="4400" b="1" dirty="0">
                <a:latin typeface="FreightSansLFPro" charset="0"/>
                <a:ea typeface="FreightSansLFPro" charset="0"/>
                <a:cs typeface="FreightSansLFPro" charset="0"/>
              </a:rPr>
              <a:t>hg absorb </a:t>
            </a:r>
          </a:p>
          <a:p>
            <a:pPr>
              <a:lnSpc>
                <a:spcPct val="150000"/>
              </a:lnSpc>
            </a:pPr>
            <a:r>
              <a:rPr lang="en-US" sz="4400" dirty="0">
                <a:latin typeface="FreightSansLFPro" charset="0"/>
                <a:ea typeface="FreightSansLFPro" charset="0"/>
                <a:cs typeface="FreightSansLFPro" charset="0"/>
              </a:rPr>
              <a:t>Automatically determines which commits to amend changes into!</a:t>
            </a:r>
          </a:p>
          <a:p>
            <a:pPr>
              <a:lnSpc>
                <a:spcPct val="150000"/>
              </a:lnSpc>
            </a:pPr>
            <a:r>
              <a:rPr lang="en-US" sz="4400" dirty="0">
                <a:latin typeface="FreightSansLFPro" charset="0"/>
                <a:ea typeface="FreightSansLFPro" charset="0"/>
                <a:cs typeface="FreightSansLFPro" charset="0"/>
              </a:rPr>
              <a:t>Can’t always figure out everything</a:t>
            </a:r>
          </a:p>
        </p:txBody>
      </p:sp>
    </p:spTree>
    <p:extLst>
      <p:ext uri="{BB962C8B-B14F-4D97-AF65-F5344CB8AC3E}">
        <p14:creationId xmlns:p14="http://schemas.microsoft.com/office/powerpoint/2010/main" val="1597141872"/>
      </p:ext>
    </p:extLst>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for-each-stacked</a:t>
            </a:r>
          </a:p>
        </p:txBody>
      </p:sp>
      <p:sp>
        <p:nvSpPr>
          <p:cNvPr id="3" name="Text Placeholder 2"/>
          <p:cNvSpPr>
            <a:spLocks noGrp="1"/>
          </p:cNvSpPr>
          <p:nvPr>
            <p:ph type="body" sz="quarter" idx="11"/>
          </p:nvPr>
        </p:nvSpPr>
        <p:spPr>
          <a:xfrm>
            <a:off x="1524000" y="2449419"/>
            <a:ext cx="21866352" cy="9525000"/>
          </a:xfrm>
        </p:spPr>
        <p:txBody>
          <a:bodyPr/>
          <a:lstStyle/>
          <a:p>
            <a:pPr lvl="1">
              <a:lnSpc>
                <a:spcPct val="150000"/>
              </a:lnSpc>
            </a:pPr>
            <a:r>
              <a:rPr lang="en-US" sz="6000" b="1" dirty="0"/>
              <a:t>for-each-stacked</a:t>
            </a:r>
            <a:r>
              <a:rPr lang="en-US" sz="6000" dirty="0"/>
              <a:t> runs a command on each commit in your stack</a:t>
            </a:r>
          </a:p>
          <a:p>
            <a:pPr lvl="2">
              <a:lnSpc>
                <a:spcPct val="150000"/>
              </a:lnSpc>
            </a:pPr>
            <a:r>
              <a:rPr lang="en-US" sz="4400" dirty="0">
                <a:latin typeface="FreightSansLFPro" charset="0"/>
                <a:ea typeface="FreightSansLFPro" charset="0"/>
                <a:cs typeface="FreightSansLFPro" charset="0"/>
              </a:rPr>
              <a:t>Checks out each commit starting from the stack bottom</a:t>
            </a:r>
          </a:p>
          <a:p>
            <a:pPr lvl="2">
              <a:lnSpc>
                <a:spcPct val="150000"/>
              </a:lnSpc>
            </a:pPr>
            <a:r>
              <a:rPr lang="en-US" sz="4400" dirty="0">
                <a:latin typeface="FreightSansLFPro" charset="0"/>
                <a:ea typeface="FreightSansLFPro" charset="0"/>
                <a:cs typeface="FreightSansLFPro" charset="0"/>
              </a:rPr>
              <a:t>If the command amends the commit, the amended version will be used in the new stack</a:t>
            </a:r>
          </a:p>
          <a:p>
            <a:pPr lvl="2">
              <a:lnSpc>
                <a:spcPct val="150000"/>
              </a:lnSpc>
            </a:pPr>
            <a:r>
              <a:rPr lang="en-US" sz="4400" dirty="0">
                <a:latin typeface="FreightSansLFPro" charset="0"/>
                <a:ea typeface="FreightSansLFPro" charset="0"/>
                <a:cs typeface="FreightSansLFPro" charset="0"/>
              </a:rPr>
              <a:t>Example (</a:t>
            </a:r>
            <a:r>
              <a:rPr lang="en-US" sz="4400" b="1" dirty="0">
                <a:latin typeface="FreightSansLFPro" charset="0"/>
                <a:ea typeface="FreightSansLFPro" charset="0"/>
                <a:cs typeface="FreightSansLFPro" charset="0"/>
              </a:rPr>
              <a:t>auto-format all of the commits in your stack</a:t>
            </a:r>
            <a:r>
              <a:rPr lang="en-US" sz="4400" dirty="0">
                <a:latin typeface="FreightSansLFPro" charset="0"/>
                <a:ea typeface="FreightSansLFPro" charset="0"/>
                <a:cs typeface="FreightSansLFPro" charset="0"/>
              </a:rPr>
              <a:t>):</a:t>
            </a:r>
          </a:p>
          <a:p>
            <a:pPr lvl="3">
              <a:lnSpc>
                <a:spcPct val="150000"/>
              </a:lnSpc>
            </a:pPr>
            <a:r>
              <a:rPr lang="en-US" sz="4000" b="1" dirty="0">
                <a:latin typeface="Menlo" charset="0"/>
                <a:ea typeface="Menlo" charset="0"/>
                <a:cs typeface="Menlo" charset="0"/>
              </a:rPr>
              <a:t>for-each-stacked arc f &amp;&amp; hg amend</a:t>
            </a:r>
          </a:p>
          <a:p>
            <a:pPr lvl="4">
              <a:lnSpc>
                <a:spcPct val="150000"/>
              </a:lnSpc>
            </a:pPr>
            <a:endParaRPr lang="en-US" sz="4400" dirty="0">
              <a:latin typeface="FreightSansLFPro" charset="0"/>
              <a:ea typeface="FreightSansLFPro" charset="0"/>
              <a:cs typeface="FreightSansLFPro" charset="0"/>
            </a:endParaRPr>
          </a:p>
          <a:p>
            <a:pPr lvl="3">
              <a:lnSpc>
                <a:spcPct val="150000"/>
              </a:lnSpc>
            </a:pPr>
            <a:endParaRPr lang="en-US" sz="5000" dirty="0">
              <a:latin typeface="FreightSansLFPro" charset="0"/>
              <a:ea typeface="FreightSansLFPro" charset="0"/>
              <a:cs typeface="FreightSansLFPro" charset="0"/>
            </a:endParaRPr>
          </a:p>
        </p:txBody>
      </p:sp>
      <p:sp>
        <p:nvSpPr>
          <p:cNvPr id="4" name="Shape 41"/>
          <p:cNvSpPr/>
          <p:nvPr/>
        </p:nvSpPr>
        <p:spPr>
          <a:xfrm>
            <a:off x="0" y="8869680"/>
            <a:ext cx="24384000" cy="4846320"/>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algn="l" defTabSz="642937">
              <a:lnSpc>
                <a:spcPct val="120000"/>
              </a:lnSpc>
              <a:defRPr sz="1800">
                <a:solidFill>
                  <a:srgbClr val="000000"/>
                </a:solidFill>
              </a:defRPr>
            </a:pPr>
            <a:r>
              <a:rPr lang="en-US" sz="3200" b="1" dirty="0">
                <a:solidFill>
                  <a:schemeClr val="tx1"/>
                </a:solidFill>
                <a:latin typeface="Menlo"/>
                <a:ea typeface="Menlo"/>
                <a:cs typeface="Menlo"/>
                <a:sym typeface="Menlo"/>
              </a:rPr>
              <a:t>$ for-each-stacked arc amend</a:t>
            </a:r>
          </a:p>
          <a:p>
            <a:pPr algn="l" defTabSz="642937">
              <a:lnSpc>
                <a:spcPct val="120000"/>
              </a:lnSpc>
              <a:defRPr sz="1800">
                <a:solidFill>
                  <a:srgbClr val="000000"/>
                </a:solidFill>
              </a:defRPr>
            </a:pPr>
            <a:r>
              <a:rPr lang="en-US" sz="3200" b="1" dirty="0">
                <a:solidFill>
                  <a:schemeClr val="tx1"/>
                </a:solidFill>
                <a:latin typeface="Menlo"/>
                <a:ea typeface="Menlo"/>
                <a:cs typeface="Menlo"/>
                <a:sym typeface="Menlo"/>
              </a:rPr>
              <a:t> </a:t>
            </a:r>
            <a:r>
              <a:rPr lang="en-US" sz="2400" dirty="0">
                <a:solidFill>
                  <a:srgbClr val="92D050"/>
                </a:solidFill>
                <a:latin typeface="Menlo"/>
                <a:ea typeface="Menlo"/>
                <a:cs typeface="Menlo"/>
                <a:sym typeface="Menlo"/>
              </a:rPr>
              <a:t>prepping </a:t>
            </a:r>
            <a:r>
              <a:rPr lang="en-US" sz="2400" dirty="0" err="1">
                <a:solidFill>
                  <a:srgbClr val="92D050"/>
                </a:solidFill>
                <a:latin typeface="Menlo"/>
                <a:ea typeface="Menlo"/>
                <a:cs typeface="Menlo"/>
                <a:sym typeface="Menlo"/>
              </a:rPr>
              <a:t>histedit</a:t>
            </a:r>
            <a:r>
              <a:rPr lang="en-US" sz="2400" dirty="0">
                <a:solidFill>
                  <a:srgbClr val="92D050"/>
                </a:solidFill>
                <a:latin typeface="Menlo"/>
                <a:ea typeface="Menlo"/>
                <a:cs typeface="Menlo"/>
                <a:sym typeface="Menlo"/>
              </a:rPr>
              <a:t> for cd /home/local/www &amp;&amp; unset HGPLAIN &amp;&amp; arc amend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0 files updated, 0 files merged, 3 files removed, 0 files unresolved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1 files updated, 0 files merged, 0 files removed, 0 files unresolved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1 files updated, 0 files merged, 0 files removed, 0 files unresolved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1 files updated, 0 files merged, 0 files removed, 0 files unresolved</a:t>
            </a:r>
          </a:p>
          <a:p>
            <a:pPr lvl="1" algn="l" defTabSz="642937">
              <a:lnSpc>
                <a:spcPct val="120000"/>
              </a:lnSpc>
              <a:defRPr sz="1800">
                <a:solidFill>
                  <a:srgbClr val="000000"/>
                </a:solidFill>
              </a:defRPr>
            </a:pPr>
            <a:r>
              <a:rPr lang="en-US" sz="2400" dirty="0">
                <a:solidFill>
                  <a:schemeClr val="tx2"/>
                </a:solidFill>
                <a:latin typeface="Menlo"/>
                <a:ea typeface="Menlo"/>
                <a:cs typeface="Menlo"/>
                <a:sym typeface="Menlo"/>
              </a:rPr>
              <a:t>...</a:t>
            </a:r>
            <a:endParaRPr sz="5000" dirty="0">
              <a:solidFill>
                <a:schemeClr val="tx2"/>
              </a:solidFill>
              <a:latin typeface="Menlo"/>
              <a:ea typeface="Menlo"/>
              <a:cs typeface="Menlo"/>
              <a:sym typeface="Menlo"/>
            </a:endParaRPr>
          </a:p>
        </p:txBody>
      </p:sp>
    </p:spTree>
    <p:extLst>
      <p:ext uri="{BB962C8B-B14F-4D97-AF65-F5344CB8AC3E}">
        <p14:creationId xmlns:p14="http://schemas.microsoft.com/office/powerpoint/2010/main" val="232448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524000" y="3082259"/>
            <a:ext cx="21957792" cy="8909443"/>
          </a:xfrm>
        </p:spPr>
        <p:txBody>
          <a:bodyPr/>
          <a:lstStyle/>
          <a:p>
            <a:pPr>
              <a:lnSpc>
                <a:spcPct val="150000"/>
              </a:lnSpc>
            </a:pPr>
            <a:r>
              <a:rPr lang="en-US" sz="4800" b="1" dirty="0" err="1"/>
              <a:t>EdenFS</a:t>
            </a:r>
            <a:r>
              <a:rPr lang="en-US" sz="4800" dirty="0"/>
              <a:t> is a virtual filesystem that represents the working copy</a:t>
            </a:r>
          </a:p>
          <a:p>
            <a:pPr>
              <a:lnSpc>
                <a:spcPct val="150000"/>
              </a:lnSpc>
            </a:pPr>
            <a:r>
              <a:rPr lang="en-US" sz="4800" dirty="0"/>
              <a:t>File content is </a:t>
            </a:r>
            <a:r>
              <a:rPr lang="en-US" sz="4800" b="1" dirty="0"/>
              <a:t>populated lazily</a:t>
            </a:r>
          </a:p>
          <a:p>
            <a:pPr lvl="1">
              <a:lnSpc>
                <a:spcPct val="150000"/>
              </a:lnSpc>
            </a:pPr>
            <a:r>
              <a:rPr lang="en-US" sz="4400" dirty="0"/>
              <a:t>makes are </a:t>
            </a:r>
            <a:r>
              <a:rPr lang="en-US" sz="4400" b="1" dirty="0" err="1"/>
              <a:t>monorepo</a:t>
            </a:r>
            <a:r>
              <a:rPr lang="en-US" sz="4400" dirty="0"/>
              <a:t> continue to be feasible</a:t>
            </a:r>
          </a:p>
          <a:p>
            <a:pPr lvl="1">
              <a:lnSpc>
                <a:spcPct val="150000"/>
              </a:lnSpc>
            </a:pPr>
            <a:r>
              <a:rPr lang="en-US" sz="4400" b="1" dirty="0"/>
              <a:t>multiple working copies</a:t>
            </a:r>
            <a:r>
              <a:rPr lang="en-US" sz="4400" dirty="0"/>
              <a:t> and </a:t>
            </a:r>
            <a:r>
              <a:rPr lang="en-US" sz="4400" b="1" dirty="0" err="1"/>
              <a:t>reclone</a:t>
            </a:r>
            <a:r>
              <a:rPr lang="en-US" sz="4400" b="1" dirty="0"/>
              <a:t> </a:t>
            </a:r>
            <a:r>
              <a:rPr lang="en-US" sz="4400" dirty="0"/>
              <a:t>are cheap </a:t>
            </a:r>
          </a:p>
          <a:p>
            <a:pPr lvl="1">
              <a:lnSpc>
                <a:spcPct val="150000"/>
              </a:lnSpc>
            </a:pPr>
            <a:r>
              <a:rPr lang="en-US" sz="4400" dirty="0"/>
              <a:t>makes mercurial commands fast, but can slow down builds when the builds need big swaths of the repo </a:t>
            </a:r>
          </a:p>
          <a:p>
            <a:pPr lvl="1">
              <a:lnSpc>
                <a:spcPct val="150000"/>
              </a:lnSpc>
            </a:pPr>
            <a:r>
              <a:rPr lang="en-US" sz="4400" dirty="0"/>
              <a:t>Requires a network connection </a:t>
            </a:r>
            <a:endParaRPr lang="en-US" sz="4000" dirty="0"/>
          </a:p>
          <a:p>
            <a:pPr>
              <a:lnSpc>
                <a:spcPct val="150000"/>
              </a:lnSpc>
            </a:pPr>
            <a:r>
              <a:rPr lang="en-US" sz="5200" dirty="0"/>
              <a:t>Default for everything except some laptop work and www.</a:t>
            </a:r>
          </a:p>
        </p:txBody>
      </p:sp>
      <p:sp>
        <p:nvSpPr>
          <p:cNvPr id="3" name="Title 2"/>
          <p:cNvSpPr>
            <a:spLocks noGrp="1"/>
          </p:cNvSpPr>
          <p:nvPr>
            <p:ph type="title"/>
          </p:nvPr>
        </p:nvSpPr>
        <p:spPr/>
        <p:txBody>
          <a:bodyPr/>
          <a:lstStyle/>
          <a:p>
            <a:r>
              <a:rPr lang="en-US" dirty="0" err="1"/>
              <a:t>EdenFS</a:t>
            </a:r>
            <a:endParaRPr lang="en-US" dirty="0"/>
          </a:p>
        </p:txBody>
      </p:sp>
    </p:spTree>
    <p:extLst>
      <p:ext uri="{BB962C8B-B14F-4D97-AF65-F5344CB8AC3E}">
        <p14:creationId xmlns:p14="http://schemas.microsoft.com/office/powerpoint/2010/main" val="2805486586"/>
      </p:ext>
    </p:extLst>
  </p:cSld>
  <p:clrMapOvr>
    <a:masterClrMapping/>
  </p:clrMapOvr>
  <p:transition spd="med"/>
</p:sld>
</file>

<file path=ppt/slides/slide9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 name="Shape 34"/>
          <p:cNvSpPr/>
          <p:nvPr/>
        </p:nvSpPr>
        <p:spPr>
          <a:xfrm>
            <a:off x="1521833" y="6042152"/>
            <a:ext cx="21340333" cy="1962076"/>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15000" b="1" dirty="0">
                <a:solidFill>
                  <a:srgbClr val="FFFFFF"/>
                </a:solidFill>
              </a:rPr>
              <a:t>Customization</a:t>
            </a:r>
            <a:endParaRPr sz="15000" b="1" dirty="0">
              <a:solidFill>
                <a:srgbClr val="FFFFFF"/>
              </a:solidFill>
            </a:endParaRPr>
          </a:p>
        </p:txBody>
      </p:sp>
      <p:sp>
        <p:nvSpPr>
          <p:cNvPr id="4" name="Shape 34"/>
          <p:cNvSpPr/>
          <p:nvPr/>
        </p:nvSpPr>
        <p:spPr>
          <a:xfrm>
            <a:off x="0" y="12073420"/>
            <a:ext cx="24384000" cy="1181862"/>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nchor="ctr" anchorCtr="0">
            <a:spAutoFit/>
          </a:bodyPr>
          <a:lstStyle>
            <a:lvl1pPr>
              <a:lnSpc>
                <a:spcPct val="80000"/>
              </a:lnSpc>
              <a:defRPr sz="12000" b="1">
                <a:solidFill>
                  <a:srgbClr val="FFFFFF"/>
                </a:solidFill>
                <a:latin typeface="FreightSansLFPro-Semibold"/>
                <a:ea typeface="FreightSansLFPro-Semibold"/>
                <a:cs typeface="FreightSansLFPro-Semibold"/>
                <a:sym typeface="FreightSansLFPro-Semibold"/>
              </a:defRPr>
            </a:lvl1pPr>
          </a:lstStyle>
          <a:p>
            <a:pPr lvl="0">
              <a:defRPr sz="1800" b="0">
                <a:solidFill>
                  <a:srgbClr val="000000"/>
                </a:solidFill>
              </a:defRPr>
            </a:pPr>
            <a:r>
              <a:rPr lang="en-US" sz="9600" dirty="0">
                <a:solidFill>
                  <a:schemeClr val="accent3">
                    <a:lumMod val="75000"/>
                  </a:schemeClr>
                </a:solidFill>
              </a:rPr>
              <a:t>○ ○ ○ ○ ●</a:t>
            </a:r>
            <a:endParaRPr sz="9600" b="1" dirty="0">
              <a:solidFill>
                <a:schemeClr val="accent3">
                  <a:lumMod val="75000"/>
                </a:schemeClr>
              </a:solidFill>
            </a:endParaRPr>
          </a:p>
        </p:txBody>
      </p:sp>
    </p:spTree>
    <p:extLst>
      <p:ext uri="{BB962C8B-B14F-4D97-AF65-F5344CB8AC3E}">
        <p14:creationId xmlns:p14="http://schemas.microsoft.com/office/powerpoint/2010/main" val="1245562279"/>
      </p:ext>
    </p:extLst>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21761302" cy="10652240"/>
          </a:xfrm>
        </p:spPr>
        <p:txBody>
          <a:bodyPr/>
          <a:lstStyle/>
          <a:p>
            <a:pPr>
              <a:lnSpc>
                <a:spcPct val="150000"/>
              </a:lnSpc>
            </a:pPr>
            <a:r>
              <a:rPr lang="en-US" sz="4400" dirty="0"/>
              <a:t>Global: files under </a:t>
            </a:r>
            <a:r>
              <a:rPr lang="en-US" sz="3200" b="1" dirty="0">
                <a:latin typeface="Menlo" charset="0"/>
                <a:ea typeface="Menlo" charset="0"/>
                <a:cs typeface="Menlo" charset="0"/>
              </a:rPr>
              <a:t>/</a:t>
            </a:r>
            <a:r>
              <a:rPr lang="en-US" sz="3200" b="1" dirty="0" err="1">
                <a:latin typeface="Menlo" charset="0"/>
                <a:ea typeface="Menlo" charset="0"/>
                <a:cs typeface="Menlo" charset="0"/>
              </a:rPr>
              <a:t>etc</a:t>
            </a:r>
            <a:r>
              <a:rPr lang="en-US" sz="3200" b="1" dirty="0">
                <a:latin typeface="Menlo" charset="0"/>
                <a:ea typeface="Menlo" charset="0"/>
                <a:cs typeface="Menlo" charset="0"/>
              </a:rPr>
              <a:t>/mercurial/</a:t>
            </a:r>
          </a:p>
          <a:p>
            <a:pPr>
              <a:lnSpc>
                <a:spcPct val="150000"/>
              </a:lnSpc>
            </a:pPr>
            <a:r>
              <a:rPr lang="en-US" sz="4400" dirty="0"/>
              <a:t>Personal: 	</a:t>
            </a:r>
            <a:r>
              <a:rPr lang="en-US" sz="3200" b="1" dirty="0">
                <a:latin typeface="Menlo" charset="0"/>
                <a:ea typeface="Menlo" charset="0"/>
                <a:cs typeface="Menlo" charset="0"/>
              </a:rPr>
              <a:t>~/.</a:t>
            </a:r>
            <a:r>
              <a:rPr lang="en-US" sz="3200" b="1" dirty="0" err="1">
                <a:latin typeface="Menlo" charset="0"/>
                <a:ea typeface="Menlo" charset="0"/>
                <a:cs typeface="Menlo" charset="0"/>
              </a:rPr>
              <a:t>hgrc</a:t>
            </a:r>
            <a:endParaRPr lang="en-US" sz="3200" b="1" dirty="0">
              <a:latin typeface="Menlo" charset="0"/>
              <a:ea typeface="Menlo" charset="0"/>
              <a:cs typeface="Menlo" charset="0"/>
            </a:endParaRPr>
          </a:p>
          <a:p>
            <a:pPr>
              <a:lnSpc>
                <a:spcPct val="150000"/>
              </a:lnSpc>
            </a:pPr>
            <a:r>
              <a:rPr lang="en-US" sz="4400" dirty="0"/>
              <a:t>Repo-specific: </a:t>
            </a:r>
            <a:r>
              <a:rPr lang="en-US" sz="3200" b="1" dirty="0">
                <a:latin typeface="Menlo" charset="0"/>
                <a:ea typeface="Menlo" charset="0"/>
                <a:cs typeface="Menlo" charset="0"/>
              </a:rPr>
              <a:t>~/</a:t>
            </a:r>
            <a:r>
              <a:rPr lang="en-US" sz="3200" b="1" dirty="0" err="1">
                <a:latin typeface="Menlo" charset="0"/>
                <a:ea typeface="Menlo" charset="0"/>
                <a:cs typeface="Menlo" charset="0"/>
              </a:rPr>
              <a:t>fbsource</a:t>
            </a:r>
            <a:r>
              <a:rPr lang="en-US" sz="3200" b="1" dirty="0">
                <a:latin typeface="Menlo" charset="0"/>
                <a:ea typeface="Menlo" charset="0"/>
                <a:cs typeface="Menlo" charset="0"/>
              </a:rPr>
              <a:t>/.hg/</a:t>
            </a:r>
            <a:r>
              <a:rPr lang="en-US" sz="3200" b="1" dirty="0" err="1">
                <a:latin typeface="Menlo" charset="0"/>
                <a:ea typeface="Menlo" charset="0"/>
                <a:cs typeface="Menlo" charset="0"/>
              </a:rPr>
              <a:t>hgrc</a:t>
            </a:r>
            <a:endParaRPr lang="en-US" sz="3200" b="1" dirty="0">
              <a:latin typeface="Menlo" charset="0"/>
              <a:ea typeface="Menlo" charset="0"/>
              <a:cs typeface="Menlo" charset="0"/>
            </a:endParaRPr>
          </a:p>
          <a:p>
            <a:pPr lvl="1">
              <a:lnSpc>
                <a:spcPct val="150000"/>
              </a:lnSpc>
            </a:pPr>
            <a:r>
              <a:rPr lang="en-US" sz="4000" dirty="0"/>
              <a:t>Only applies to this clone.</a:t>
            </a:r>
          </a:p>
          <a:p>
            <a:pPr>
              <a:lnSpc>
                <a:spcPct val="150000"/>
              </a:lnSpc>
            </a:pPr>
            <a:r>
              <a:rPr lang="en-US" sz="4400" dirty="0">
                <a:latin typeface="FreightSansLFPro" panose="02000506030000020004" pitchFamily="2" charset="77"/>
                <a:ea typeface="Menlo" charset="0"/>
                <a:cs typeface="Menlo" charset="0"/>
              </a:rPr>
              <a:t>Personal Overrides: </a:t>
            </a:r>
            <a:r>
              <a:rPr lang="en-US" sz="3200" b="1" dirty="0">
                <a:latin typeface="Menlo" charset="0"/>
                <a:ea typeface="Menlo" charset="0"/>
                <a:cs typeface="Menlo" charset="0"/>
              </a:rPr>
              <a:t>~/.</a:t>
            </a:r>
            <a:r>
              <a:rPr lang="en-US" sz="3200" b="1" dirty="0" err="1">
                <a:latin typeface="Menlo" charset="0"/>
                <a:ea typeface="Menlo" charset="0"/>
                <a:cs typeface="Menlo" charset="0"/>
              </a:rPr>
              <a:t>hgrc.override</a:t>
            </a:r>
            <a:endParaRPr lang="en-US" sz="3200" b="1" dirty="0">
              <a:latin typeface="Menlo" charset="0"/>
              <a:ea typeface="Menlo" charset="0"/>
              <a:cs typeface="Menlo" charset="0"/>
            </a:endParaRPr>
          </a:p>
          <a:p>
            <a:pPr lvl="1">
              <a:lnSpc>
                <a:spcPct val="150000"/>
              </a:lnSpc>
            </a:pPr>
            <a:r>
              <a:rPr lang="en-US" sz="4000" dirty="0">
                <a:latin typeface="FreightSansLFPro" panose="02000506030000020004" pitchFamily="2" charset="77"/>
                <a:ea typeface="Menlo" charset="0"/>
                <a:cs typeface="Menlo" charset="0"/>
              </a:rPr>
              <a:t>Can override repo-specific configuration.</a:t>
            </a:r>
          </a:p>
          <a:p>
            <a:pPr>
              <a:lnSpc>
                <a:spcPct val="150000"/>
              </a:lnSpc>
            </a:pPr>
            <a:r>
              <a:rPr lang="en-US" sz="4400" dirty="0">
                <a:latin typeface="FreightSansLFPro" panose="02000506030000020004" pitchFamily="2" charset="77"/>
                <a:ea typeface="Menlo" charset="0"/>
                <a:cs typeface="Menlo" charset="0"/>
              </a:rPr>
              <a:t>Repo Overrides: </a:t>
            </a:r>
            <a:r>
              <a:rPr lang="en-US" sz="3200" b="1" dirty="0">
                <a:latin typeface="Menlo" charset="0"/>
                <a:ea typeface="Menlo" charset="0"/>
                <a:cs typeface="Menlo" charset="0"/>
              </a:rPr>
              <a:t>~/.</a:t>
            </a:r>
            <a:r>
              <a:rPr lang="en-US" sz="3200" b="1" dirty="0" err="1">
                <a:latin typeface="Menlo" charset="0"/>
                <a:ea typeface="Menlo" charset="0"/>
                <a:cs typeface="Menlo" charset="0"/>
              </a:rPr>
              <a:t>hgrc.fbsource.override</a:t>
            </a:r>
            <a:endParaRPr lang="en-US" sz="3200" b="1" dirty="0">
              <a:latin typeface="Menlo" charset="0"/>
              <a:ea typeface="Menlo" charset="0"/>
              <a:cs typeface="Menlo" charset="0"/>
            </a:endParaRPr>
          </a:p>
          <a:p>
            <a:pPr lvl="1">
              <a:lnSpc>
                <a:spcPct val="150000"/>
              </a:lnSpc>
            </a:pPr>
            <a:r>
              <a:rPr lang="en-US" sz="4000" dirty="0">
                <a:latin typeface="FreightSansLFPro" panose="02000506030000020004" pitchFamily="2" charset="77"/>
                <a:ea typeface="Menlo" charset="0"/>
                <a:cs typeface="Menlo" charset="0"/>
              </a:rPr>
              <a:t>Applies to all clones of the repo.</a:t>
            </a:r>
          </a:p>
          <a:p>
            <a:pPr marL="457200" lvl="1" indent="0">
              <a:lnSpc>
                <a:spcPct val="150000"/>
              </a:lnSpc>
              <a:buNone/>
            </a:pPr>
            <a:endParaRPr lang="en-US" sz="4000" dirty="0">
              <a:latin typeface="FreightSansLFPro" panose="02000506030000020004" pitchFamily="2" charset="77"/>
              <a:ea typeface="Menlo" charset="0"/>
              <a:cs typeface="Menlo" charset="0"/>
            </a:endParaRPr>
          </a:p>
          <a:p>
            <a:pPr marL="114300" indent="0">
              <a:lnSpc>
                <a:spcPct val="150000"/>
              </a:lnSpc>
              <a:buNone/>
            </a:pPr>
            <a:r>
              <a:rPr lang="en-US" sz="4400" dirty="0">
                <a:latin typeface="FreightSansLFPro" panose="02000506030000020004" pitchFamily="2" charset="77"/>
                <a:ea typeface="Menlo" charset="0"/>
                <a:cs typeface="Menlo" charset="0"/>
              </a:rPr>
              <a:t>Show configuration origins: </a:t>
            </a:r>
            <a:r>
              <a:rPr lang="en-US" sz="3200" b="1" dirty="0">
                <a:latin typeface="Menlo" charset="0"/>
                <a:ea typeface="Menlo" charset="0"/>
                <a:cs typeface="Menlo" charset="0"/>
              </a:rPr>
              <a:t>hg </a:t>
            </a:r>
            <a:r>
              <a:rPr lang="en-US" sz="3200" b="1" dirty="0" err="1">
                <a:latin typeface="Menlo" charset="0"/>
                <a:ea typeface="Menlo" charset="0"/>
                <a:cs typeface="Menlo" charset="0"/>
              </a:rPr>
              <a:t>config</a:t>
            </a:r>
            <a:r>
              <a:rPr lang="en-US" sz="3200" b="1" dirty="0">
                <a:latin typeface="Menlo" charset="0"/>
                <a:ea typeface="Menlo" charset="0"/>
                <a:cs typeface="Menlo" charset="0"/>
              </a:rPr>
              <a:t> --debug</a:t>
            </a:r>
          </a:p>
          <a:p>
            <a:pPr marL="114300" indent="0">
              <a:lnSpc>
                <a:spcPct val="150000"/>
              </a:lnSpc>
              <a:buNone/>
            </a:pPr>
            <a:endParaRPr lang="en-US" sz="4400" dirty="0">
              <a:latin typeface="FreightSansLFPro" panose="02000506030000020004" pitchFamily="2" charset="77"/>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Configuration Files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cat ~/.</a:t>
            </a:r>
            <a:r>
              <a:rPr lang="en-US" sz="2400" b="1" dirty="0" err="1">
                <a:solidFill>
                  <a:schemeClr val="tx1"/>
                </a:solidFill>
                <a:latin typeface="Menlo"/>
                <a:ea typeface="Menlo"/>
                <a:cs typeface="Menlo"/>
                <a:sym typeface="Menlo"/>
              </a:rPr>
              <a:t>hgrc.fbsource.override</a:t>
            </a:r>
            <a:endParaRPr lang="en-US" sz="2400" b="1" dirty="0">
              <a:solidFill>
                <a:schemeClr val="tx1"/>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a:t>
            </a:r>
            <a:r>
              <a:rPr lang="en-US" sz="2400" dirty="0" err="1">
                <a:solidFill>
                  <a:schemeClr val="bg1">
                    <a:lumMod val="20000"/>
                    <a:lumOff val="80000"/>
                  </a:schemeClr>
                </a:solidFill>
                <a:latin typeface="Menlo"/>
                <a:ea typeface="Menlo"/>
                <a:cs typeface="Menlo"/>
                <a:sym typeface="Menlo"/>
              </a:rPr>
              <a:t>smartlog</a:t>
            </a:r>
            <a:r>
              <a:rPr lang="en-US" sz="2400" dirty="0">
                <a:solidFill>
                  <a:schemeClr val="bg1">
                    <a:lumMod val="20000"/>
                    <a:lumOff val="80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names = master </a:t>
            </a:r>
            <a:r>
              <a:rPr lang="en-US" sz="2400" dirty="0" err="1">
                <a:solidFill>
                  <a:schemeClr val="bg1">
                    <a:lumMod val="20000"/>
                    <a:lumOff val="80000"/>
                  </a:schemeClr>
                </a:solidFill>
                <a:latin typeface="Menlo"/>
                <a:ea typeface="Menlo"/>
                <a:cs typeface="Menlo"/>
                <a:sym typeface="Menlo"/>
              </a:rPr>
              <a:t>fbcode</a:t>
            </a:r>
            <a:r>
              <a:rPr lang="en-US" sz="2400" dirty="0">
                <a:solidFill>
                  <a:schemeClr val="bg1">
                    <a:lumMod val="20000"/>
                    <a:lumOff val="80000"/>
                  </a:schemeClr>
                </a:solidFill>
                <a:latin typeface="Menlo"/>
                <a:ea typeface="Menlo"/>
                <a:cs typeface="Menlo"/>
                <a:sym typeface="Menlo"/>
              </a:rPr>
              <a:t>/stable</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a:t>
            </a:r>
            <a:r>
              <a:rPr lang="en-US" sz="2400" dirty="0" err="1">
                <a:solidFill>
                  <a:schemeClr val="bg1">
                    <a:lumMod val="20000"/>
                    <a:lumOff val="80000"/>
                  </a:schemeClr>
                </a:solidFill>
                <a:latin typeface="Menlo"/>
                <a:ea typeface="Menlo"/>
                <a:cs typeface="Menlo"/>
                <a:sym typeface="Menlo"/>
              </a:rPr>
              <a:t>remotefilelog</a:t>
            </a:r>
            <a:r>
              <a:rPr lang="en-US" sz="2400" dirty="0">
                <a:solidFill>
                  <a:schemeClr val="bg1">
                    <a:lumMod val="20000"/>
                    <a:lumOff val="80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pullprefetch</a:t>
            </a:r>
            <a:r>
              <a:rPr lang="en-US" sz="2400" dirty="0">
                <a:solidFill>
                  <a:schemeClr val="bg1">
                    <a:lumMod val="20000"/>
                    <a:lumOff val="80000"/>
                  </a:schemeClr>
                </a:solidFill>
                <a:latin typeface="Menlo"/>
                <a:ea typeface="Menlo"/>
                <a:cs typeface="Menlo"/>
                <a:sym typeface="Menlo"/>
              </a:rPr>
              <a:t> = master + </a:t>
            </a:r>
            <a:r>
              <a:rPr lang="en-US" sz="2400" dirty="0" err="1">
                <a:solidFill>
                  <a:schemeClr val="bg1">
                    <a:lumMod val="20000"/>
                    <a:lumOff val="80000"/>
                  </a:schemeClr>
                </a:solidFill>
                <a:latin typeface="Menlo"/>
                <a:ea typeface="Menlo"/>
                <a:cs typeface="Menlo"/>
                <a:sym typeface="Menlo"/>
              </a:rPr>
              <a:t>fbcode</a:t>
            </a:r>
            <a:r>
              <a:rPr lang="en-US" sz="2400" dirty="0">
                <a:solidFill>
                  <a:schemeClr val="bg1">
                    <a:lumMod val="20000"/>
                    <a:lumOff val="80000"/>
                  </a:schemeClr>
                </a:solidFill>
                <a:latin typeface="Menlo"/>
                <a:ea typeface="Menlo"/>
                <a:cs typeface="Menlo"/>
                <a:sym typeface="Menlo"/>
              </a:rPr>
              <a:t>/stable</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[alias]</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rebaseall</a:t>
            </a:r>
            <a:r>
              <a:rPr lang="en-US" sz="2400" dirty="0">
                <a:solidFill>
                  <a:schemeClr val="bg1">
                    <a:lumMod val="20000"/>
                    <a:lumOff val="80000"/>
                  </a:schemeClr>
                </a:solidFill>
                <a:latin typeface="Menlo"/>
                <a:ea typeface="Menlo"/>
                <a:cs typeface="Menlo"/>
                <a:sym typeface="Menlo"/>
              </a:rPr>
              <a:t> = rebase -r 'draft()' -d master</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pred</a:t>
            </a:r>
            <a:r>
              <a:rPr lang="en-US" sz="2400" dirty="0">
                <a:solidFill>
                  <a:schemeClr val="bg1">
                    <a:lumMod val="20000"/>
                    <a:lumOff val="80000"/>
                  </a:schemeClr>
                </a:solidFill>
                <a:latin typeface="Menlo"/>
                <a:ea typeface="Menlo"/>
                <a:cs typeface="Menlo"/>
                <a:sym typeface="Menlo"/>
              </a:rPr>
              <a:t> = update -r 'first(predecessors(.))' --hidden</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succ</a:t>
            </a:r>
            <a:r>
              <a:rPr lang="en-US" sz="2400" dirty="0">
                <a:solidFill>
                  <a:schemeClr val="bg1">
                    <a:lumMod val="20000"/>
                    <a:lumOff val="80000"/>
                  </a:schemeClr>
                </a:solidFill>
                <a:latin typeface="Menlo"/>
                <a:ea typeface="Menlo"/>
                <a:cs typeface="Menlo"/>
                <a:sym typeface="Menlo"/>
              </a:rPr>
              <a:t> = update -r 'first(successors(.))' --hidden</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a:t>
            </a:r>
            <a:r>
              <a:rPr lang="en-US" sz="2400" dirty="0" err="1">
                <a:solidFill>
                  <a:schemeClr val="bg1">
                    <a:lumMod val="20000"/>
                    <a:lumOff val="80000"/>
                  </a:schemeClr>
                </a:solidFill>
                <a:latin typeface="Menlo"/>
                <a:ea typeface="Menlo"/>
                <a:cs typeface="Menlo"/>
                <a:sym typeface="Menlo"/>
              </a:rPr>
              <a:t>revsetalias</a:t>
            </a:r>
            <a:r>
              <a:rPr lang="en-US" sz="2400" dirty="0">
                <a:solidFill>
                  <a:schemeClr val="bg1">
                    <a:lumMod val="20000"/>
                    <a:lumOff val="80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top = heads(.::)</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bottom = first(::. &amp; draft())</a:t>
            </a:r>
          </a:p>
          <a:p>
            <a:pPr lvl="1" algn="l" defTabSz="642937">
              <a:lnSpc>
                <a:spcPct val="120000"/>
              </a:lnSpc>
              <a:defRPr sz="1800">
                <a:solidFill>
                  <a:srgbClr val="000000"/>
                </a:solidFill>
              </a:defRPr>
            </a:pP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a:t>
            </a:r>
            <a:r>
              <a:rPr lang="en-US" sz="2400" dirty="0" err="1">
                <a:solidFill>
                  <a:schemeClr val="bg1">
                    <a:lumMod val="20000"/>
                    <a:lumOff val="80000"/>
                  </a:schemeClr>
                </a:solidFill>
                <a:latin typeface="Menlo"/>
                <a:ea typeface="Menlo"/>
                <a:cs typeface="Menlo"/>
                <a:sym typeface="Menlo"/>
              </a:rPr>
              <a:t>templatealias</a:t>
            </a:r>
            <a:r>
              <a:rPr lang="en-US" sz="2400" dirty="0">
                <a:solidFill>
                  <a:schemeClr val="bg1">
                    <a:lumMod val="20000"/>
                    <a:lumOff val="80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oneline</a:t>
            </a:r>
            <a:r>
              <a:rPr lang="en-US" sz="2400" dirty="0">
                <a:solidFill>
                  <a:schemeClr val="bg1">
                    <a:lumMod val="20000"/>
                    <a:lumOff val="80000"/>
                  </a:schemeClr>
                </a:solidFill>
                <a:latin typeface="Menlo"/>
                <a:ea typeface="Menlo"/>
                <a:cs typeface="Menlo"/>
                <a:sym typeface="Menlo"/>
              </a:rPr>
              <a:t> = "{</a:t>
            </a:r>
            <a:r>
              <a:rPr lang="en-US" sz="2400" dirty="0" err="1">
                <a:solidFill>
                  <a:schemeClr val="bg1">
                    <a:lumMod val="20000"/>
                    <a:lumOff val="80000"/>
                  </a:schemeClr>
                </a:solidFill>
                <a:latin typeface="Menlo"/>
                <a:ea typeface="Menlo"/>
                <a:cs typeface="Menlo"/>
                <a:sym typeface="Menlo"/>
              </a:rPr>
              <a:t>node|short</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author|user</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desc|firstline</a:t>
            </a:r>
            <a:r>
              <a:rPr lang="en-US" sz="2400" dirty="0">
                <a:solidFill>
                  <a:schemeClr val="bg1">
                    <a:lumMod val="20000"/>
                    <a:lumOff val="80000"/>
                  </a:schemeClr>
                </a:solidFill>
                <a:latin typeface="Menlo"/>
                <a:ea typeface="Menlo"/>
                <a:cs typeface="Menlo"/>
                <a:sym typeface="Menlo"/>
              </a:rPr>
              <a:t>}\n"</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[extensions]</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color =</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my_extension</a:t>
            </a:r>
            <a:r>
              <a:rPr lang="en-US" sz="2400" dirty="0">
                <a:solidFill>
                  <a:schemeClr val="bg1">
                    <a:lumMod val="20000"/>
                    <a:lumOff val="80000"/>
                  </a:schemeClr>
                </a:solidFill>
                <a:latin typeface="Menlo"/>
                <a:ea typeface="Menlo"/>
                <a:cs typeface="Menlo"/>
                <a:sym typeface="Menlo"/>
              </a:rPr>
              <a:t> = ~/path/to/</a:t>
            </a:r>
            <a:r>
              <a:rPr lang="en-US" sz="2400" dirty="0" err="1">
                <a:solidFill>
                  <a:schemeClr val="bg1">
                    <a:lumMod val="20000"/>
                    <a:lumOff val="80000"/>
                  </a:schemeClr>
                </a:solidFill>
                <a:latin typeface="Menlo"/>
                <a:ea typeface="Menlo"/>
                <a:cs typeface="Menlo"/>
                <a:sym typeface="Menlo"/>
              </a:rPr>
              <a:t>my_extension.py</a:t>
            </a: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inhibit = !  # Disable this extension</a:t>
            </a:r>
          </a:p>
          <a:p>
            <a:pPr lvl="1" algn="l" defTabSz="642937">
              <a:lnSpc>
                <a:spcPct val="120000"/>
              </a:lnSpc>
              <a:defRPr sz="1800">
                <a:solidFill>
                  <a:srgbClr val="000000"/>
                </a:solidFill>
              </a:defRPr>
            </a:pP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a:t>
            </a:r>
            <a:r>
              <a:rPr lang="en-US" sz="2400" dirty="0" err="1">
                <a:solidFill>
                  <a:schemeClr val="bg1">
                    <a:lumMod val="20000"/>
                    <a:lumOff val="80000"/>
                  </a:schemeClr>
                </a:solidFill>
                <a:latin typeface="Menlo"/>
                <a:ea typeface="Menlo"/>
                <a:cs typeface="Menlo"/>
                <a:sym typeface="Menlo"/>
              </a:rPr>
              <a:t>committemplate</a:t>
            </a:r>
            <a:r>
              <a:rPr lang="en-US" sz="2400" dirty="0">
                <a:solidFill>
                  <a:schemeClr val="bg1">
                    <a:lumMod val="20000"/>
                    <a:lumOff val="80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testplan</a:t>
            </a:r>
            <a:r>
              <a:rPr lang="en-US" sz="2400" dirty="0">
                <a:solidFill>
                  <a:schemeClr val="bg1">
                    <a:lumMod val="20000"/>
                    <a:lumOff val="80000"/>
                  </a:schemeClr>
                </a:solidFill>
                <a:latin typeface="Menlo"/>
                <a:ea typeface="Menlo"/>
                <a:cs typeface="Menlo"/>
                <a:sym typeface="Menlo"/>
              </a:rPr>
              <a:t> = </a:t>
            </a:r>
            <a:r>
              <a:rPr lang="en-US" sz="2400" dirty="0" err="1">
                <a:solidFill>
                  <a:schemeClr val="bg1">
                    <a:lumMod val="20000"/>
                    <a:lumOff val="80000"/>
                  </a:schemeClr>
                </a:solidFill>
                <a:latin typeface="Menlo"/>
                <a:ea typeface="Menlo"/>
                <a:cs typeface="Menlo"/>
                <a:sym typeface="Menlo"/>
              </a:rPr>
              <a:t>testinprod</a:t>
            </a: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reviewers = </a:t>
            </a:r>
            <a:r>
              <a:rPr lang="en-US" sz="2400" dirty="0" err="1">
                <a:solidFill>
                  <a:schemeClr val="bg1">
                    <a:lumMod val="20000"/>
                    <a:lumOff val="80000"/>
                  </a:schemeClr>
                </a:solidFill>
                <a:latin typeface="Menlo"/>
                <a:ea typeface="Menlo"/>
                <a:cs typeface="Menlo"/>
                <a:sym typeface="Menlo"/>
              </a:rPr>
              <a:t>zuck</a:t>
            </a: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1112108369"/>
      </p:ext>
    </p:extLst>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 name="Title 2"/>
          <p:cNvSpPr>
            <a:spLocks noGrp="1"/>
          </p:cNvSpPr>
          <p:nvPr>
            <p:ph type="title"/>
          </p:nvPr>
        </p:nvSpPr>
        <p:spPr>
          <a:xfrm>
            <a:off x="1078992" y="1041400"/>
            <a:ext cx="10408106" cy="1838325"/>
          </a:xfrm>
        </p:spPr>
        <p:txBody>
          <a:bodyPr/>
          <a:lstStyle/>
          <a:p>
            <a:r>
              <a:rPr lang="en-US" dirty="0"/>
              <a:t>Aliases</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cat ~/.</a:t>
            </a:r>
            <a:r>
              <a:rPr lang="en-US" sz="2400" b="1" dirty="0" err="1">
                <a:solidFill>
                  <a:schemeClr val="tx1"/>
                </a:solidFill>
                <a:latin typeface="Menlo"/>
                <a:ea typeface="Menlo"/>
                <a:cs typeface="Menlo"/>
                <a:sym typeface="Menlo"/>
              </a:rPr>
              <a:t>hgrc.fbsource.override</a:t>
            </a:r>
            <a:endParaRPr lang="en-US" sz="2400" b="1" dirty="0">
              <a:solidFill>
                <a:schemeClr val="tx1"/>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a:t>
            </a:r>
            <a:r>
              <a:rPr lang="en-US" sz="2400" dirty="0" err="1">
                <a:solidFill>
                  <a:schemeClr val="bg1">
                    <a:lumMod val="75000"/>
                  </a:schemeClr>
                </a:solidFill>
                <a:latin typeface="Menlo"/>
                <a:ea typeface="Menlo"/>
                <a:cs typeface="Menlo"/>
                <a:sym typeface="Menlo"/>
              </a:rPr>
              <a:t>smartlog</a:t>
            </a:r>
            <a:r>
              <a:rPr lang="en-US" sz="2400" dirty="0">
                <a:solidFill>
                  <a:schemeClr val="bg1">
                    <a:lumMod val="75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names = master </a:t>
            </a:r>
            <a:r>
              <a:rPr lang="en-US" sz="2400" dirty="0" err="1">
                <a:solidFill>
                  <a:schemeClr val="bg1">
                    <a:lumMod val="75000"/>
                  </a:schemeClr>
                </a:solidFill>
                <a:latin typeface="Menlo"/>
                <a:ea typeface="Menlo"/>
                <a:cs typeface="Menlo"/>
                <a:sym typeface="Menlo"/>
              </a:rPr>
              <a:t>fbcode</a:t>
            </a:r>
            <a:r>
              <a:rPr lang="en-US" sz="2400" dirty="0">
                <a:solidFill>
                  <a:schemeClr val="bg1">
                    <a:lumMod val="75000"/>
                  </a:schemeClr>
                </a:solidFill>
                <a:latin typeface="Menlo"/>
                <a:ea typeface="Menlo"/>
                <a:cs typeface="Menlo"/>
                <a:sym typeface="Menlo"/>
              </a:rPr>
              <a:t>/stable</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a:t>
            </a:r>
            <a:r>
              <a:rPr lang="en-US" sz="2400" dirty="0" err="1">
                <a:solidFill>
                  <a:schemeClr val="bg1">
                    <a:lumMod val="75000"/>
                  </a:schemeClr>
                </a:solidFill>
                <a:latin typeface="Menlo"/>
                <a:ea typeface="Menlo"/>
                <a:cs typeface="Menlo"/>
                <a:sym typeface="Menlo"/>
              </a:rPr>
              <a:t>remotefilelog</a:t>
            </a:r>
            <a:r>
              <a:rPr lang="en-US" sz="2400" dirty="0">
                <a:solidFill>
                  <a:schemeClr val="bg1">
                    <a:lumMod val="75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err="1">
                <a:solidFill>
                  <a:schemeClr val="bg1">
                    <a:lumMod val="75000"/>
                  </a:schemeClr>
                </a:solidFill>
                <a:latin typeface="Menlo"/>
                <a:ea typeface="Menlo"/>
                <a:cs typeface="Menlo"/>
                <a:sym typeface="Menlo"/>
              </a:rPr>
              <a:t>pullprefetch</a:t>
            </a:r>
            <a:r>
              <a:rPr lang="en-US" sz="2400" dirty="0">
                <a:solidFill>
                  <a:schemeClr val="bg1">
                    <a:lumMod val="75000"/>
                  </a:schemeClr>
                </a:solidFill>
                <a:latin typeface="Menlo"/>
                <a:ea typeface="Menlo"/>
                <a:cs typeface="Menlo"/>
                <a:sym typeface="Menlo"/>
              </a:rPr>
              <a:t> = master + </a:t>
            </a:r>
            <a:r>
              <a:rPr lang="en-US" sz="2400" dirty="0" err="1">
                <a:solidFill>
                  <a:schemeClr val="bg1">
                    <a:lumMod val="75000"/>
                  </a:schemeClr>
                </a:solidFill>
                <a:latin typeface="Menlo"/>
                <a:ea typeface="Menlo"/>
                <a:cs typeface="Menlo"/>
                <a:sym typeface="Menlo"/>
              </a:rPr>
              <a:t>fbcode</a:t>
            </a:r>
            <a:r>
              <a:rPr lang="en-US" sz="2400" dirty="0">
                <a:solidFill>
                  <a:schemeClr val="bg1">
                    <a:lumMod val="75000"/>
                  </a:schemeClr>
                </a:solidFill>
                <a:latin typeface="Menlo"/>
                <a:ea typeface="Menlo"/>
                <a:cs typeface="Menlo"/>
                <a:sym typeface="Menlo"/>
              </a:rPr>
              <a:t>/stable</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[alias]</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rebaseall</a:t>
            </a:r>
            <a:r>
              <a:rPr lang="en-US" sz="2400" dirty="0">
                <a:solidFill>
                  <a:schemeClr val="bg1">
                    <a:lumMod val="20000"/>
                    <a:lumOff val="80000"/>
                  </a:schemeClr>
                </a:solidFill>
                <a:latin typeface="Menlo"/>
                <a:ea typeface="Menlo"/>
                <a:cs typeface="Menlo"/>
                <a:sym typeface="Menlo"/>
              </a:rPr>
              <a:t> = rebase -r 'draft()' -d master</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pred</a:t>
            </a:r>
            <a:r>
              <a:rPr lang="en-US" sz="2400" dirty="0">
                <a:solidFill>
                  <a:schemeClr val="bg1">
                    <a:lumMod val="20000"/>
                    <a:lumOff val="80000"/>
                  </a:schemeClr>
                </a:solidFill>
                <a:latin typeface="Menlo"/>
                <a:ea typeface="Menlo"/>
                <a:cs typeface="Menlo"/>
                <a:sym typeface="Menlo"/>
              </a:rPr>
              <a:t> = update -r 'first(predecessors(.))' --hidden</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succ</a:t>
            </a:r>
            <a:r>
              <a:rPr lang="en-US" sz="2400" dirty="0">
                <a:solidFill>
                  <a:schemeClr val="bg1">
                    <a:lumMod val="20000"/>
                    <a:lumOff val="80000"/>
                  </a:schemeClr>
                </a:solidFill>
                <a:latin typeface="Menlo"/>
                <a:ea typeface="Menlo"/>
                <a:cs typeface="Menlo"/>
                <a:sym typeface="Menlo"/>
              </a:rPr>
              <a:t> = update -r 'first(successors(.))' --hidden</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a:t>
            </a:r>
            <a:r>
              <a:rPr lang="en-US" sz="2400" dirty="0" err="1">
                <a:solidFill>
                  <a:schemeClr val="bg1">
                    <a:lumMod val="20000"/>
                    <a:lumOff val="80000"/>
                  </a:schemeClr>
                </a:solidFill>
                <a:latin typeface="Menlo"/>
                <a:ea typeface="Menlo"/>
                <a:cs typeface="Menlo"/>
                <a:sym typeface="Menlo"/>
              </a:rPr>
              <a:t>revsetalias</a:t>
            </a:r>
            <a:r>
              <a:rPr lang="en-US" sz="2400" dirty="0">
                <a:solidFill>
                  <a:schemeClr val="bg1">
                    <a:lumMod val="20000"/>
                    <a:lumOff val="80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top = heads(.::)</a:t>
            </a: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bottom = first(::. &amp; draft())</a:t>
            </a:r>
          </a:p>
          <a:p>
            <a:pPr lvl="1" algn="l" defTabSz="642937">
              <a:lnSpc>
                <a:spcPct val="120000"/>
              </a:lnSpc>
              <a:defRPr sz="1800">
                <a:solidFill>
                  <a:srgbClr val="000000"/>
                </a:solidFill>
              </a:defRPr>
            </a:pP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a:t>
            </a:r>
            <a:r>
              <a:rPr lang="en-US" sz="2400" dirty="0" err="1">
                <a:solidFill>
                  <a:schemeClr val="bg1">
                    <a:lumMod val="20000"/>
                    <a:lumOff val="80000"/>
                  </a:schemeClr>
                </a:solidFill>
                <a:latin typeface="Menlo"/>
                <a:ea typeface="Menlo"/>
                <a:cs typeface="Menlo"/>
                <a:sym typeface="Menlo"/>
              </a:rPr>
              <a:t>templatealias</a:t>
            </a:r>
            <a:r>
              <a:rPr lang="en-US" sz="2400" dirty="0">
                <a:solidFill>
                  <a:schemeClr val="bg1">
                    <a:lumMod val="20000"/>
                    <a:lumOff val="80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oneline</a:t>
            </a:r>
            <a:r>
              <a:rPr lang="en-US" sz="2400" dirty="0">
                <a:solidFill>
                  <a:schemeClr val="bg1">
                    <a:lumMod val="20000"/>
                    <a:lumOff val="80000"/>
                  </a:schemeClr>
                </a:solidFill>
                <a:latin typeface="Menlo"/>
                <a:ea typeface="Menlo"/>
                <a:cs typeface="Menlo"/>
                <a:sym typeface="Menlo"/>
              </a:rPr>
              <a:t> = "{</a:t>
            </a:r>
            <a:r>
              <a:rPr lang="en-US" sz="2400" dirty="0" err="1">
                <a:solidFill>
                  <a:schemeClr val="bg1">
                    <a:lumMod val="20000"/>
                    <a:lumOff val="80000"/>
                  </a:schemeClr>
                </a:solidFill>
                <a:latin typeface="Menlo"/>
                <a:ea typeface="Menlo"/>
                <a:cs typeface="Menlo"/>
                <a:sym typeface="Menlo"/>
              </a:rPr>
              <a:t>node|short</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author|user</a:t>
            </a:r>
            <a:r>
              <a:rPr lang="en-US" sz="2400" dirty="0">
                <a:solidFill>
                  <a:schemeClr val="bg1">
                    <a:lumMod val="20000"/>
                    <a:lumOff val="80000"/>
                  </a:schemeClr>
                </a:solidFill>
                <a:latin typeface="Menlo"/>
                <a:ea typeface="Menlo"/>
                <a:cs typeface="Menlo"/>
                <a:sym typeface="Menlo"/>
              </a:rPr>
              <a:t>} {</a:t>
            </a:r>
            <a:r>
              <a:rPr lang="en-US" sz="2400" dirty="0" err="1">
                <a:solidFill>
                  <a:schemeClr val="bg1">
                    <a:lumMod val="20000"/>
                    <a:lumOff val="80000"/>
                  </a:schemeClr>
                </a:solidFill>
                <a:latin typeface="Menlo"/>
                <a:ea typeface="Menlo"/>
                <a:cs typeface="Menlo"/>
                <a:sym typeface="Menlo"/>
              </a:rPr>
              <a:t>desc|firstline</a:t>
            </a:r>
            <a:r>
              <a:rPr lang="en-US" sz="2400" dirty="0">
                <a:solidFill>
                  <a:schemeClr val="bg1">
                    <a:lumMod val="20000"/>
                    <a:lumOff val="80000"/>
                  </a:schemeClr>
                </a:solidFill>
                <a:latin typeface="Menlo"/>
                <a:ea typeface="Menlo"/>
                <a:cs typeface="Menlo"/>
                <a:sym typeface="Menlo"/>
              </a:rPr>
              <a:t>}\n"</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[extensions]</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color =</a:t>
            </a:r>
          </a:p>
          <a:p>
            <a:pPr lvl="1" algn="l" defTabSz="642937">
              <a:lnSpc>
                <a:spcPct val="120000"/>
              </a:lnSpc>
              <a:defRPr sz="1800">
                <a:solidFill>
                  <a:srgbClr val="000000"/>
                </a:solidFill>
              </a:defRPr>
            </a:pPr>
            <a:r>
              <a:rPr lang="en-US" sz="2400" dirty="0" err="1">
                <a:solidFill>
                  <a:schemeClr val="bg1">
                    <a:lumMod val="75000"/>
                  </a:schemeClr>
                </a:solidFill>
                <a:latin typeface="Menlo"/>
                <a:ea typeface="Menlo"/>
                <a:cs typeface="Menlo"/>
                <a:sym typeface="Menlo"/>
              </a:rPr>
              <a:t>my_extension</a:t>
            </a:r>
            <a:r>
              <a:rPr lang="en-US" sz="2400" dirty="0">
                <a:solidFill>
                  <a:schemeClr val="bg1">
                    <a:lumMod val="75000"/>
                  </a:schemeClr>
                </a:solidFill>
                <a:latin typeface="Menlo"/>
                <a:ea typeface="Menlo"/>
                <a:cs typeface="Menlo"/>
                <a:sym typeface="Menlo"/>
              </a:rPr>
              <a:t> = ~/path/to/</a:t>
            </a:r>
            <a:r>
              <a:rPr lang="en-US" sz="2400" dirty="0" err="1">
                <a:solidFill>
                  <a:schemeClr val="bg1">
                    <a:lumMod val="75000"/>
                  </a:schemeClr>
                </a:solidFill>
                <a:latin typeface="Menlo"/>
                <a:ea typeface="Menlo"/>
                <a:cs typeface="Menlo"/>
                <a:sym typeface="Menlo"/>
              </a:rPr>
              <a:t>my_extension.py</a:t>
            </a:r>
            <a:endParaRPr lang="en-US" sz="2400" dirty="0">
              <a:solidFill>
                <a:schemeClr val="bg1">
                  <a:lumMod val="75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inhibit = !  # Disable this extension</a:t>
            </a:r>
          </a:p>
          <a:p>
            <a:pPr lvl="1" algn="l" defTabSz="642937">
              <a:lnSpc>
                <a:spcPct val="120000"/>
              </a:lnSpc>
              <a:defRPr sz="1800">
                <a:solidFill>
                  <a:srgbClr val="000000"/>
                </a:solidFill>
              </a:defRPr>
            </a:pPr>
            <a:endParaRPr lang="en-US" sz="2400" dirty="0">
              <a:solidFill>
                <a:schemeClr val="bg1">
                  <a:lumMod val="75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a:t>
            </a:r>
            <a:r>
              <a:rPr lang="en-US" sz="2400" dirty="0" err="1">
                <a:solidFill>
                  <a:schemeClr val="bg1">
                    <a:lumMod val="75000"/>
                  </a:schemeClr>
                </a:solidFill>
                <a:latin typeface="Menlo"/>
                <a:ea typeface="Menlo"/>
                <a:cs typeface="Menlo"/>
                <a:sym typeface="Menlo"/>
              </a:rPr>
              <a:t>committemplate</a:t>
            </a:r>
            <a:r>
              <a:rPr lang="en-US" sz="2400" dirty="0">
                <a:solidFill>
                  <a:schemeClr val="bg1">
                    <a:lumMod val="75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err="1">
                <a:solidFill>
                  <a:schemeClr val="bg1">
                    <a:lumMod val="75000"/>
                  </a:schemeClr>
                </a:solidFill>
                <a:latin typeface="Menlo"/>
                <a:ea typeface="Menlo"/>
                <a:cs typeface="Menlo"/>
                <a:sym typeface="Menlo"/>
              </a:rPr>
              <a:t>testplan</a:t>
            </a: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testinprod</a:t>
            </a:r>
            <a:endParaRPr lang="en-US" sz="2400" dirty="0">
              <a:solidFill>
                <a:schemeClr val="bg1">
                  <a:lumMod val="75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reviewers = </a:t>
            </a:r>
            <a:r>
              <a:rPr lang="en-US" sz="2400" dirty="0" err="1">
                <a:solidFill>
                  <a:schemeClr val="bg1">
                    <a:lumMod val="75000"/>
                  </a:schemeClr>
                </a:solidFill>
                <a:latin typeface="Menlo"/>
                <a:ea typeface="Menlo"/>
                <a:cs typeface="Menlo"/>
                <a:sym typeface="Menlo"/>
              </a:rPr>
              <a:t>zuck</a:t>
            </a:r>
            <a:endParaRPr lang="en-US" sz="2400" dirty="0">
              <a:solidFill>
                <a:schemeClr val="bg1">
                  <a:lumMod val="75000"/>
                </a:schemeClr>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
        <p:nvSpPr>
          <p:cNvPr id="10" name="Text Placeholder 1"/>
          <p:cNvSpPr>
            <a:spLocks noGrp="1"/>
          </p:cNvSpPr>
          <p:nvPr>
            <p:ph type="body" sz="quarter" idx="12"/>
          </p:nvPr>
        </p:nvSpPr>
        <p:spPr>
          <a:xfrm>
            <a:off x="1078992" y="3040912"/>
            <a:ext cx="11009376" cy="7881088"/>
          </a:xfrm>
        </p:spPr>
        <p:txBody>
          <a:bodyPr/>
          <a:lstStyle/>
          <a:p>
            <a:pPr>
              <a:lnSpc>
                <a:spcPct val="150000"/>
              </a:lnSpc>
            </a:pPr>
            <a:r>
              <a:rPr lang="en-US" sz="4400" dirty="0"/>
              <a:t>Aliases</a:t>
            </a:r>
          </a:p>
          <a:p>
            <a:pPr lvl="1">
              <a:lnSpc>
                <a:spcPct val="150000"/>
              </a:lnSpc>
            </a:pPr>
            <a:r>
              <a:rPr lang="en-US" sz="3600" dirty="0">
                <a:latin typeface="FreightSansLFPro" charset="0"/>
                <a:ea typeface="FreightSansLFPro" charset="0"/>
                <a:cs typeface="FreightSansLFPro" charset="0"/>
              </a:rPr>
              <a:t>Example:  </a:t>
            </a:r>
            <a:r>
              <a:rPr lang="en-US" sz="2800" b="1" dirty="0">
                <a:latin typeface="Menlo" charset="0"/>
                <a:ea typeface="Menlo" charset="0"/>
                <a:cs typeface="Menlo" charset="0"/>
              </a:rPr>
              <a:t>hg </a:t>
            </a:r>
            <a:r>
              <a:rPr lang="en-US" sz="2800" b="1" dirty="0" err="1">
                <a:latin typeface="Menlo" charset="0"/>
                <a:ea typeface="Menlo" charset="0"/>
                <a:cs typeface="Menlo" charset="0"/>
              </a:rPr>
              <a:t>rebaseall</a:t>
            </a:r>
            <a:endParaRPr lang="en-US" sz="2800" b="1" dirty="0">
              <a:latin typeface="Menlo" charset="0"/>
              <a:ea typeface="Menlo" charset="0"/>
              <a:cs typeface="Menlo" charset="0"/>
            </a:endParaRPr>
          </a:p>
          <a:p>
            <a:pPr marL="457200" lvl="1" indent="0">
              <a:lnSpc>
                <a:spcPct val="150000"/>
              </a:lnSpc>
              <a:buNone/>
            </a:pPr>
            <a:r>
              <a:rPr lang="en-US" sz="3200" dirty="0">
                <a:latin typeface="FreightSansLFPro" charset="0"/>
                <a:ea typeface="FreightSansLFPro" charset="0"/>
                <a:cs typeface="FreightSansLFPro" charset="0"/>
              </a:rPr>
              <a:t>	    (rebase all draft commits)</a:t>
            </a:r>
          </a:p>
          <a:p>
            <a:pPr lvl="1">
              <a:lnSpc>
                <a:spcPct val="150000"/>
              </a:lnSpc>
            </a:pPr>
            <a:endParaRPr lang="en-US" sz="2800" b="1" dirty="0">
              <a:latin typeface="Menlo" charset="0"/>
              <a:ea typeface="Menlo" charset="0"/>
              <a:cs typeface="Menlo" charset="0"/>
            </a:endParaRPr>
          </a:p>
          <a:p>
            <a:pPr>
              <a:lnSpc>
                <a:spcPct val="150000"/>
              </a:lnSpc>
            </a:pPr>
            <a:r>
              <a:rPr lang="en-US" sz="4400" dirty="0" err="1"/>
              <a:t>Revset</a:t>
            </a:r>
            <a:r>
              <a:rPr lang="en-US" sz="4400" dirty="0"/>
              <a:t> Aliases</a:t>
            </a:r>
          </a:p>
          <a:p>
            <a:pPr lvl="1">
              <a:lnSpc>
                <a:spcPct val="150000"/>
              </a:lnSpc>
            </a:pPr>
            <a:r>
              <a:rPr lang="en-US" sz="3600" dirty="0">
                <a:solidFill>
                  <a:srgbClr val="53585F"/>
                </a:solidFill>
                <a:latin typeface="FreightSansLFPro" charset="0"/>
                <a:ea typeface="FreightSansLFPro" charset="0"/>
                <a:cs typeface="FreightSansLFPro" charset="0"/>
              </a:rPr>
              <a:t>Example:  </a:t>
            </a:r>
            <a:r>
              <a:rPr lang="en-US" sz="2800" b="1" dirty="0">
                <a:latin typeface="Menlo" charset="0"/>
                <a:ea typeface="Menlo" charset="0"/>
                <a:cs typeface="Menlo" charset="0"/>
              </a:rPr>
              <a:t>hg fold --exact bottom::top</a:t>
            </a:r>
          </a:p>
          <a:p>
            <a:pPr marL="457200" lvl="1" indent="0">
              <a:lnSpc>
                <a:spcPct val="150000"/>
              </a:lnSpc>
              <a:buNone/>
            </a:pPr>
            <a:r>
              <a:rPr lang="en-US" sz="3200" dirty="0">
                <a:solidFill>
                  <a:srgbClr val="53585F"/>
                </a:solidFill>
                <a:latin typeface="FreightSansLFPro" charset="0"/>
                <a:ea typeface="FreightSansLFPro" charset="0"/>
                <a:cs typeface="FreightSansLFPro" charset="0"/>
              </a:rPr>
              <a:t>	    (fold entire stack into one commit)</a:t>
            </a:r>
          </a:p>
          <a:p>
            <a:pPr lvl="1">
              <a:lnSpc>
                <a:spcPct val="150000"/>
              </a:lnSpc>
            </a:pPr>
            <a:endParaRPr lang="en-US" sz="2800" b="1" dirty="0">
              <a:latin typeface="Menlo" charset="0"/>
              <a:ea typeface="Menlo" charset="0"/>
              <a:cs typeface="Menlo" charset="0"/>
            </a:endParaRPr>
          </a:p>
          <a:p>
            <a:pPr>
              <a:lnSpc>
                <a:spcPct val="150000"/>
              </a:lnSpc>
            </a:pPr>
            <a:r>
              <a:rPr lang="en-US" sz="4400" dirty="0"/>
              <a:t>Template Aliases</a:t>
            </a:r>
          </a:p>
          <a:p>
            <a:pPr lvl="1">
              <a:lnSpc>
                <a:spcPct val="150000"/>
              </a:lnSpc>
            </a:pPr>
            <a:r>
              <a:rPr lang="en-US" sz="3600" dirty="0">
                <a:solidFill>
                  <a:srgbClr val="53585F"/>
                </a:solidFill>
                <a:latin typeface="FreightSansLFPro" charset="0"/>
                <a:ea typeface="FreightSansLFPro" charset="0"/>
                <a:cs typeface="FreightSansLFPro" charset="0"/>
              </a:rPr>
              <a:t>Example:  </a:t>
            </a:r>
            <a:r>
              <a:rPr lang="en-US" sz="2800" b="1" dirty="0">
                <a:latin typeface="Menlo" charset="0"/>
                <a:ea typeface="Menlo" charset="0"/>
                <a:cs typeface="Menlo" charset="0"/>
              </a:rPr>
              <a:t>hg log </a:t>
            </a:r>
            <a:r>
              <a:rPr lang="mr-IN" sz="2800" b="1" dirty="0">
                <a:latin typeface="Menlo" charset="0"/>
                <a:ea typeface="Menlo" charset="0"/>
                <a:cs typeface="Menlo" charset="0"/>
              </a:rPr>
              <a:t>–</a:t>
            </a:r>
            <a:r>
              <a:rPr lang="en-US" sz="2800" b="1" dirty="0">
                <a:latin typeface="Menlo" charset="0"/>
                <a:ea typeface="Menlo" charset="0"/>
                <a:cs typeface="Menlo" charset="0"/>
              </a:rPr>
              <a:t>r .^ -T </a:t>
            </a:r>
            <a:r>
              <a:rPr lang="mr-IN" sz="2800" b="1" dirty="0">
                <a:latin typeface="Menlo" charset="0"/>
                <a:ea typeface="Menlo" charset="0"/>
                <a:cs typeface="Menlo" charset="0"/>
              </a:rPr>
              <a:t>'</a:t>
            </a:r>
            <a:r>
              <a:rPr lang="en-US" sz="2800" b="1" dirty="0">
                <a:latin typeface="Menlo" charset="0"/>
                <a:ea typeface="Menlo" charset="0"/>
                <a:cs typeface="Menlo" charset="0"/>
              </a:rPr>
              <a:t>{</a:t>
            </a:r>
            <a:r>
              <a:rPr lang="en-US" sz="2800" b="1" dirty="0" err="1">
                <a:latin typeface="Menlo" charset="0"/>
                <a:ea typeface="Menlo" charset="0"/>
                <a:cs typeface="Menlo" charset="0"/>
              </a:rPr>
              <a:t>oneline</a:t>
            </a:r>
            <a:r>
              <a:rPr lang="en-US" sz="2800" b="1" dirty="0">
                <a:latin typeface="Menlo" charset="0"/>
                <a:ea typeface="Menlo" charset="0"/>
                <a:cs typeface="Menlo" charset="0"/>
              </a:rPr>
              <a:t>}</a:t>
            </a:r>
            <a:r>
              <a:rPr lang="mr-IN" sz="2800" b="1" dirty="0">
                <a:latin typeface="Menlo" charset="0"/>
                <a:ea typeface="Menlo" charset="0"/>
                <a:cs typeface="Menlo" charset="0"/>
              </a:rPr>
              <a:t>'</a:t>
            </a:r>
            <a:endParaRPr lang="en-US" sz="2800" b="1" dirty="0">
              <a:latin typeface="Menlo" charset="0"/>
              <a:ea typeface="Menlo" charset="0"/>
              <a:cs typeface="Menlo" charset="0"/>
            </a:endParaRPr>
          </a:p>
          <a:p>
            <a:pPr marL="457200" lvl="1" indent="0">
              <a:lnSpc>
                <a:spcPct val="150000"/>
              </a:lnSpc>
              <a:buNone/>
            </a:pPr>
            <a:r>
              <a:rPr lang="en-US" sz="3200" dirty="0">
                <a:solidFill>
                  <a:srgbClr val="53585F"/>
                </a:solidFill>
                <a:latin typeface="FreightSansLFPro" charset="0"/>
                <a:ea typeface="FreightSansLFPro" charset="0"/>
                <a:cs typeface="FreightSansLFPro" charset="0"/>
              </a:rPr>
              <a:t>	    (print compact view of parent commit)</a:t>
            </a:r>
          </a:p>
          <a:p>
            <a:pPr lvl="1">
              <a:lnSpc>
                <a:spcPct val="150000"/>
              </a:lnSpc>
            </a:pPr>
            <a:endParaRPr lang="en-US" sz="2800" b="1" dirty="0">
              <a:latin typeface="Menlo" charset="0"/>
              <a:ea typeface="Menlo" charset="0"/>
              <a:cs typeface="Menlo" charset="0"/>
            </a:endParaRPr>
          </a:p>
          <a:p>
            <a:pPr lvl="1">
              <a:lnSpc>
                <a:spcPct val="150000"/>
              </a:lnSpc>
            </a:pPr>
            <a:endParaRPr lang="en-US" sz="3200" b="1" dirty="0">
              <a:latin typeface="Menlo" charset="0"/>
              <a:ea typeface="Menlo" charset="0"/>
              <a:cs typeface="Menlo" charset="0"/>
            </a:endParaRPr>
          </a:p>
        </p:txBody>
      </p:sp>
    </p:spTree>
    <p:extLst>
      <p:ext uri="{BB962C8B-B14F-4D97-AF65-F5344CB8AC3E}">
        <p14:creationId xmlns:p14="http://schemas.microsoft.com/office/powerpoint/2010/main" val="1275006025"/>
      </p:ext>
    </p:extLst>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Rectangle 8"/>
          <p:cNvSpPr/>
          <p:nvPr/>
        </p:nvSpPr>
        <p:spPr>
          <a:xfrm>
            <a:off x="12088368" y="0"/>
            <a:ext cx="12295632" cy="13716000"/>
          </a:xfrm>
          <a:prstGeom prst="rect">
            <a:avLst/>
          </a:prstGeom>
          <a:solidFill>
            <a:schemeClr val="bg1">
              <a:lumMod val="50000"/>
            </a:schemeClr>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 name="Text Placeholder 1"/>
          <p:cNvSpPr>
            <a:spLocks noGrp="1"/>
          </p:cNvSpPr>
          <p:nvPr>
            <p:ph type="body" sz="quarter" idx="12"/>
          </p:nvPr>
        </p:nvSpPr>
        <p:spPr>
          <a:xfrm>
            <a:off x="907082" y="3063760"/>
            <a:ext cx="21761302" cy="7881088"/>
          </a:xfrm>
        </p:spPr>
        <p:txBody>
          <a:bodyPr/>
          <a:lstStyle/>
          <a:p>
            <a:pPr>
              <a:lnSpc>
                <a:spcPct val="150000"/>
              </a:lnSpc>
            </a:pPr>
            <a:r>
              <a:rPr lang="en-US" sz="4400" dirty="0"/>
              <a:t>Sets default commit message </a:t>
            </a:r>
          </a:p>
          <a:p>
            <a:pPr>
              <a:lnSpc>
                <a:spcPct val="150000"/>
              </a:lnSpc>
            </a:pPr>
            <a:r>
              <a:rPr lang="en-US" sz="4400" dirty="0"/>
              <a:t>Preloaded in editor when you commit</a:t>
            </a:r>
          </a:p>
          <a:p>
            <a:pPr>
              <a:lnSpc>
                <a:spcPct val="150000"/>
              </a:lnSpc>
            </a:pPr>
            <a:r>
              <a:rPr lang="en-US" sz="4400" dirty="0"/>
              <a:t>Can customize format</a:t>
            </a:r>
          </a:p>
          <a:p>
            <a:pPr>
              <a:lnSpc>
                <a:spcPct val="150000"/>
              </a:lnSpc>
            </a:pPr>
            <a:r>
              <a:rPr lang="en-US" sz="4400" dirty="0"/>
              <a:t>Can specify default values for fields</a:t>
            </a:r>
          </a:p>
          <a:p>
            <a:pPr lvl="2">
              <a:lnSpc>
                <a:spcPct val="150000"/>
              </a:lnSpc>
            </a:pPr>
            <a:r>
              <a:rPr lang="en-US" sz="3400" dirty="0"/>
              <a:t>Title</a:t>
            </a:r>
          </a:p>
          <a:p>
            <a:pPr lvl="2">
              <a:lnSpc>
                <a:spcPct val="150000"/>
              </a:lnSpc>
            </a:pPr>
            <a:r>
              <a:rPr lang="en-US" sz="3400" dirty="0"/>
              <a:t>Reviewers</a:t>
            </a:r>
          </a:p>
          <a:p>
            <a:pPr lvl="2">
              <a:lnSpc>
                <a:spcPct val="150000"/>
              </a:lnSpc>
            </a:pPr>
            <a:r>
              <a:rPr lang="en-US" sz="3400" dirty="0"/>
              <a:t>Subscribers</a:t>
            </a:r>
          </a:p>
          <a:p>
            <a:pPr lvl="2">
              <a:lnSpc>
                <a:spcPct val="150000"/>
              </a:lnSpc>
            </a:pPr>
            <a:r>
              <a:rPr lang="en-US" sz="3400" dirty="0"/>
              <a:t>Test plan</a:t>
            </a:r>
          </a:p>
          <a:p>
            <a:pPr lvl="2">
              <a:lnSpc>
                <a:spcPct val="150000"/>
              </a:lnSpc>
            </a:pPr>
            <a:r>
              <a:rPr lang="en-US" sz="3400" dirty="0"/>
              <a:t>Task Number</a:t>
            </a:r>
          </a:p>
          <a:p>
            <a:pPr>
              <a:lnSpc>
                <a:spcPct val="150000"/>
              </a:lnSpc>
            </a:pPr>
            <a:endParaRPr lang="en-US" sz="3200" b="1" dirty="0">
              <a:latin typeface="Menlo" charset="0"/>
              <a:ea typeface="Menlo" charset="0"/>
              <a:cs typeface="Menlo" charset="0"/>
            </a:endParaRPr>
          </a:p>
        </p:txBody>
      </p:sp>
      <p:sp>
        <p:nvSpPr>
          <p:cNvPr id="3" name="Title 2"/>
          <p:cNvSpPr>
            <a:spLocks noGrp="1"/>
          </p:cNvSpPr>
          <p:nvPr>
            <p:ph type="title"/>
          </p:nvPr>
        </p:nvSpPr>
        <p:spPr>
          <a:xfrm>
            <a:off x="713232" y="1041400"/>
            <a:ext cx="10773866" cy="1838325"/>
          </a:xfrm>
        </p:spPr>
        <p:txBody>
          <a:bodyPr/>
          <a:lstStyle/>
          <a:p>
            <a:r>
              <a:rPr lang="en-US" dirty="0"/>
              <a:t>Commit Template</a:t>
            </a:r>
          </a:p>
        </p:txBody>
      </p:sp>
      <p:sp>
        <p:nvSpPr>
          <p:cNvPr id="8" name="Shape 41"/>
          <p:cNvSpPr/>
          <p:nvPr/>
        </p:nvSpPr>
        <p:spPr>
          <a:xfrm>
            <a:off x="12382500" y="721868"/>
            <a:ext cx="11106098" cy="12272264"/>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2400" b="1" dirty="0">
                <a:solidFill>
                  <a:schemeClr val="tx1"/>
                </a:solidFill>
                <a:latin typeface="Menlo"/>
                <a:ea typeface="Menlo"/>
                <a:cs typeface="Menlo"/>
                <a:sym typeface="Menlo"/>
              </a:rPr>
              <a:t>$ cat ~/.</a:t>
            </a:r>
            <a:r>
              <a:rPr lang="en-US" sz="2400" b="1" dirty="0" err="1">
                <a:solidFill>
                  <a:schemeClr val="tx1"/>
                </a:solidFill>
                <a:latin typeface="Menlo"/>
                <a:ea typeface="Menlo"/>
                <a:cs typeface="Menlo"/>
                <a:sym typeface="Menlo"/>
              </a:rPr>
              <a:t>hgrc.fbsource.override</a:t>
            </a:r>
            <a:endParaRPr lang="en-US" sz="2400" b="1" dirty="0">
              <a:solidFill>
                <a:schemeClr val="tx1"/>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a:t>
            </a:r>
            <a:r>
              <a:rPr lang="en-US" sz="2400" dirty="0" err="1">
                <a:solidFill>
                  <a:schemeClr val="bg1">
                    <a:lumMod val="75000"/>
                  </a:schemeClr>
                </a:solidFill>
                <a:latin typeface="Menlo"/>
                <a:ea typeface="Menlo"/>
                <a:cs typeface="Menlo"/>
                <a:sym typeface="Menlo"/>
              </a:rPr>
              <a:t>smartlog</a:t>
            </a:r>
            <a:r>
              <a:rPr lang="en-US" sz="2400" dirty="0">
                <a:solidFill>
                  <a:schemeClr val="bg1">
                    <a:lumMod val="75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names = master </a:t>
            </a:r>
            <a:r>
              <a:rPr lang="en-US" sz="2400" dirty="0" err="1">
                <a:solidFill>
                  <a:schemeClr val="bg1">
                    <a:lumMod val="75000"/>
                  </a:schemeClr>
                </a:solidFill>
                <a:latin typeface="Menlo"/>
                <a:ea typeface="Menlo"/>
                <a:cs typeface="Menlo"/>
                <a:sym typeface="Menlo"/>
              </a:rPr>
              <a:t>fbcode</a:t>
            </a:r>
            <a:r>
              <a:rPr lang="en-US" sz="2400" dirty="0">
                <a:solidFill>
                  <a:schemeClr val="bg1">
                    <a:lumMod val="75000"/>
                  </a:schemeClr>
                </a:solidFill>
                <a:latin typeface="Menlo"/>
                <a:ea typeface="Menlo"/>
                <a:cs typeface="Menlo"/>
                <a:sym typeface="Menlo"/>
              </a:rPr>
              <a:t>/stable</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a:t>
            </a:r>
            <a:r>
              <a:rPr lang="en-US" sz="2400" dirty="0" err="1">
                <a:solidFill>
                  <a:schemeClr val="bg1">
                    <a:lumMod val="75000"/>
                  </a:schemeClr>
                </a:solidFill>
                <a:latin typeface="Menlo"/>
                <a:ea typeface="Menlo"/>
                <a:cs typeface="Menlo"/>
                <a:sym typeface="Menlo"/>
              </a:rPr>
              <a:t>remotefilelog</a:t>
            </a:r>
            <a:r>
              <a:rPr lang="en-US" sz="2400" dirty="0">
                <a:solidFill>
                  <a:schemeClr val="bg1">
                    <a:lumMod val="75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err="1">
                <a:solidFill>
                  <a:schemeClr val="bg1">
                    <a:lumMod val="75000"/>
                  </a:schemeClr>
                </a:solidFill>
                <a:latin typeface="Menlo"/>
                <a:ea typeface="Menlo"/>
                <a:cs typeface="Menlo"/>
                <a:sym typeface="Menlo"/>
              </a:rPr>
              <a:t>pullprefetch</a:t>
            </a:r>
            <a:r>
              <a:rPr lang="en-US" sz="2400" dirty="0">
                <a:solidFill>
                  <a:schemeClr val="bg1">
                    <a:lumMod val="75000"/>
                  </a:schemeClr>
                </a:solidFill>
                <a:latin typeface="Menlo"/>
                <a:ea typeface="Menlo"/>
                <a:cs typeface="Menlo"/>
                <a:sym typeface="Menlo"/>
              </a:rPr>
              <a:t> = master + </a:t>
            </a:r>
            <a:r>
              <a:rPr lang="en-US" sz="2400" dirty="0" err="1">
                <a:solidFill>
                  <a:schemeClr val="bg1">
                    <a:lumMod val="75000"/>
                  </a:schemeClr>
                </a:solidFill>
                <a:latin typeface="Menlo"/>
                <a:ea typeface="Menlo"/>
                <a:cs typeface="Menlo"/>
                <a:sym typeface="Menlo"/>
              </a:rPr>
              <a:t>fbcode</a:t>
            </a:r>
            <a:r>
              <a:rPr lang="en-US" sz="2400" dirty="0">
                <a:solidFill>
                  <a:schemeClr val="bg1">
                    <a:lumMod val="75000"/>
                  </a:schemeClr>
                </a:solidFill>
                <a:latin typeface="Menlo"/>
                <a:ea typeface="Menlo"/>
                <a:cs typeface="Menlo"/>
                <a:sym typeface="Menlo"/>
              </a:rPr>
              <a:t>/stable</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[alias]</a:t>
            </a:r>
          </a:p>
          <a:p>
            <a:pPr lvl="1" algn="l" defTabSz="642937">
              <a:lnSpc>
                <a:spcPct val="120000"/>
              </a:lnSpc>
              <a:defRPr sz="1800">
                <a:solidFill>
                  <a:srgbClr val="000000"/>
                </a:solidFill>
              </a:defRPr>
            </a:pPr>
            <a:r>
              <a:rPr lang="en-US" sz="2400" dirty="0" err="1">
                <a:solidFill>
                  <a:schemeClr val="bg1">
                    <a:lumMod val="75000"/>
                  </a:schemeClr>
                </a:solidFill>
                <a:latin typeface="Menlo"/>
                <a:ea typeface="Menlo"/>
                <a:cs typeface="Menlo"/>
                <a:sym typeface="Menlo"/>
              </a:rPr>
              <a:t>rebaseall</a:t>
            </a:r>
            <a:r>
              <a:rPr lang="en-US" sz="2400" dirty="0">
                <a:solidFill>
                  <a:schemeClr val="bg1">
                    <a:lumMod val="75000"/>
                  </a:schemeClr>
                </a:solidFill>
                <a:latin typeface="Menlo"/>
                <a:ea typeface="Menlo"/>
                <a:cs typeface="Menlo"/>
                <a:sym typeface="Menlo"/>
              </a:rPr>
              <a:t> = rebase -r 'draft()' -d master</a:t>
            </a:r>
          </a:p>
          <a:p>
            <a:pPr lvl="1" algn="l" defTabSz="642937">
              <a:lnSpc>
                <a:spcPct val="120000"/>
              </a:lnSpc>
              <a:defRPr sz="1800">
                <a:solidFill>
                  <a:srgbClr val="000000"/>
                </a:solidFill>
              </a:defRPr>
            </a:pPr>
            <a:r>
              <a:rPr lang="en-US" sz="2400" dirty="0" err="1">
                <a:solidFill>
                  <a:schemeClr val="bg1">
                    <a:lumMod val="75000"/>
                  </a:schemeClr>
                </a:solidFill>
                <a:latin typeface="Menlo"/>
                <a:ea typeface="Menlo"/>
                <a:cs typeface="Menlo"/>
                <a:sym typeface="Menlo"/>
              </a:rPr>
              <a:t>pred</a:t>
            </a:r>
            <a:r>
              <a:rPr lang="en-US" sz="2400" dirty="0">
                <a:solidFill>
                  <a:schemeClr val="bg1">
                    <a:lumMod val="75000"/>
                  </a:schemeClr>
                </a:solidFill>
                <a:latin typeface="Menlo"/>
                <a:ea typeface="Menlo"/>
                <a:cs typeface="Menlo"/>
                <a:sym typeface="Menlo"/>
              </a:rPr>
              <a:t> = update -r 'first(predecessors(.))' --hidden</a:t>
            </a:r>
          </a:p>
          <a:p>
            <a:pPr lvl="1" algn="l" defTabSz="642937">
              <a:lnSpc>
                <a:spcPct val="120000"/>
              </a:lnSpc>
              <a:defRPr sz="1800">
                <a:solidFill>
                  <a:srgbClr val="000000"/>
                </a:solidFill>
              </a:defRPr>
            </a:pPr>
            <a:r>
              <a:rPr lang="en-US" sz="2400" dirty="0" err="1">
                <a:solidFill>
                  <a:schemeClr val="bg1">
                    <a:lumMod val="75000"/>
                  </a:schemeClr>
                </a:solidFill>
                <a:latin typeface="Menlo"/>
                <a:ea typeface="Menlo"/>
                <a:cs typeface="Menlo"/>
                <a:sym typeface="Menlo"/>
              </a:rPr>
              <a:t>succ</a:t>
            </a:r>
            <a:r>
              <a:rPr lang="en-US" sz="2400" dirty="0">
                <a:solidFill>
                  <a:schemeClr val="bg1">
                    <a:lumMod val="75000"/>
                  </a:schemeClr>
                </a:solidFill>
                <a:latin typeface="Menlo"/>
                <a:ea typeface="Menlo"/>
                <a:cs typeface="Menlo"/>
                <a:sym typeface="Menlo"/>
              </a:rPr>
              <a:t> = update -r 'first(successors(.))' --hidden</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a:t>
            </a:r>
            <a:r>
              <a:rPr lang="en-US" sz="2400" dirty="0" err="1">
                <a:solidFill>
                  <a:schemeClr val="bg1">
                    <a:lumMod val="75000"/>
                  </a:schemeClr>
                </a:solidFill>
                <a:latin typeface="Menlo"/>
                <a:ea typeface="Menlo"/>
                <a:cs typeface="Menlo"/>
                <a:sym typeface="Menlo"/>
              </a:rPr>
              <a:t>revsetalias</a:t>
            </a:r>
            <a:r>
              <a:rPr lang="en-US" sz="2400" dirty="0">
                <a:solidFill>
                  <a:schemeClr val="bg1">
                    <a:lumMod val="75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top = heads(.::)</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bottom = first(::. &amp; draft())</a:t>
            </a:r>
          </a:p>
          <a:p>
            <a:pPr lvl="1" algn="l" defTabSz="642937">
              <a:lnSpc>
                <a:spcPct val="120000"/>
              </a:lnSpc>
              <a:defRPr sz="1800">
                <a:solidFill>
                  <a:srgbClr val="000000"/>
                </a:solidFill>
              </a:defRPr>
            </a:pPr>
            <a:endParaRPr lang="en-US" sz="2400" dirty="0">
              <a:solidFill>
                <a:schemeClr val="bg1">
                  <a:lumMod val="75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a:t>
            </a:r>
            <a:r>
              <a:rPr lang="en-US" sz="2400" dirty="0" err="1">
                <a:solidFill>
                  <a:schemeClr val="bg1">
                    <a:lumMod val="75000"/>
                  </a:schemeClr>
                </a:solidFill>
                <a:latin typeface="Menlo"/>
                <a:ea typeface="Menlo"/>
                <a:cs typeface="Menlo"/>
                <a:sym typeface="Menlo"/>
              </a:rPr>
              <a:t>templatealias</a:t>
            </a:r>
            <a:r>
              <a:rPr lang="en-US" sz="2400" dirty="0">
                <a:solidFill>
                  <a:schemeClr val="bg1">
                    <a:lumMod val="75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err="1">
                <a:solidFill>
                  <a:schemeClr val="bg1">
                    <a:lumMod val="75000"/>
                  </a:schemeClr>
                </a:solidFill>
                <a:latin typeface="Menlo"/>
                <a:ea typeface="Menlo"/>
                <a:cs typeface="Menlo"/>
                <a:sym typeface="Menlo"/>
              </a:rPr>
              <a:t>oneline</a:t>
            </a:r>
            <a:r>
              <a:rPr lang="en-US" sz="2400" dirty="0">
                <a:solidFill>
                  <a:schemeClr val="bg1">
                    <a:lumMod val="75000"/>
                  </a:schemeClr>
                </a:solidFill>
                <a:latin typeface="Menlo"/>
                <a:ea typeface="Menlo"/>
                <a:cs typeface="Menlo"/>
                <a:sym typeface="Menlo"/>
              </a:rPr>
              <a:t> = "{</a:t>
            </a:r>
            <a:r>
              <a:rPr lang="en-US" sz="2400" dirty="0" err="1">
                <a:solidFill>
                  <a:schemeClr val="bg1">
                    <a:lumMod val="75000"/>
                  </a:schemeClr>
                </a:solidFill>
                <a:latin typeface="Menlo"/>
                <a:ea typeface="Menlo"/>
                <a:cs typeface="Menlo"/>
                <a:sym typeface="Menlo"/>
              </a:rPr>
              <a:t>node|short</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author|user</a:t>
            </a:r>
            <a:r>
              <a:rPr lang="en-US" sz="2400" dirty="0">
                <a:solidFill>
                  <a:schemeClr val="bg1">
                    <a:lumMod val="75000"/>
                  </a:schemeClr>
                </a:solidFill>
                <a:latin typeface="Menlo"/>
                <a:ea typeface="Menlo"/>
                <a:cs typeface="Menlo"/>
                <a:sym typeface="Menlo"/>
              </a:rPr>
              <a:t>} {</a:t>
            </a:r>
            <a:r>
              <a:rPr lang="en-US" sz="2400" dirty="0" err="1">
                <a:solidFill>
                  <a:schemeClr val="bg1">
                    <a:lumMod val="75000"/>
                  </a:schemeClr>
                </a:solidFill>
                <a:latin typeface="Menlo"/>
                <a:ea typeface="Menlo"/>
                <a:cs typeface="Menlo"/>
                <a:sym typeface="Menlo"/>
              </a:rPr>
              <a:t>desc|firstline</a:t>
            </a:r>
            <a:r>
              <a:rPr lang="en-US" sz="2400" dirty="0">
                <a:solidFill>
                  <a:schemeClr val="bg1">
                    <a:lumMod val="75000"/>
                  </a:schemeClr>
                </a:solidFill>
                <a:latin typeface="Menlo"/>
                <a:ea typeface="Menlo"/>
                <a:cs typeface="Menlo"/>
                <a:sym typeface="Menlo"/>
              </a:rPr>
              <a:t>}\n"</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  </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[extensions]</a:t>
            </a: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color =</a:t>
            </a:r>
          </a:p>
          <a:p>
            <a:pPr lvl="1" algn="l" defTabSz="642937">
              <a:lnSpc>
                <a:spcPct val="120000"/>
              </a:lnSpc>
              <a:defRPr sz="1800">
                <a:solidFill>
                  <a:srgbClr val="000000"/>
                </a:solidFill>
              </a:defRPr>
            </a:pPr>
            <a:r>
              <a:rPr lang="en-US" sz="2400" dirty="0" err="1">
                <a:solidFill>
                  <a:schemeClr val="bg1">
                    <a:lumMod val="75000"/>
                  </a:schemeClr>
                </a:solidFill>
                <a:latin typeface="Menlo"/>
                <a:ea typeface="Menlo"/>
                <a:cs typeface="Menlo"/>
                <a:sym typeface="Menlo"/>
              </a:rPr>
              <a:t>my_extension</a:t>
            </a:r>
            <a:r>
              <a:rPr lang="en-US" sz="2400" dirty="0">
                <a:solidFill>
                  <a:schemeClr val="bg1">
                    <a:lumMod val="75000"/>
                  </a:schemeClr>
                </a:solidFill>
                <a:latin typeface="Menlo"/>
                <a:ea typeface="Menlo"/>
                <a:cs typeface="Menlo"/>
                <a:sym typeface="Menlo"/>
              </a:rPr>
              <a:t> = ~/path/to/</a:t>
            </a:r>
            <a:r>
              <a:rPr lang="en-US" sz="2400" dirty="0" err="1">
                <a:solidFill>
                  <a:schemeClr val="bg1">
                    <a:lumMod val="75000"/>
                  </a:schemeClr>
                </a:solidFill>
                <a:latin typeface="Menlo"/>
                <a:ea typeface="Menlo"/>
                <a:cs typeface="Menlo"/>
                <a:sym typeface="Menlo"/>
              </a:rPr>
              <a:t>my_extension.py</a:t>
            </a:r>
            <a:endParaRPr lang="en-US" sz="2400" dirty="0">
              <a:solidFill>
                <a:schemeClr val="bg1">
                  <a:lumMod val="75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75000"/>
                  </a:schemeClr>
                </a:solidFill>
                <a:latin typeface="Menlo"/>
                <a:ea typeface="Menlo"/>
                <a:cs typeface="Menlo"/>
                <a:sym typeface="Menlo"/>
              </a:rPr>
              <a:t>inhibit = !  # Disable this extension</a:t>
            </a:r>
          </a:p>
          <a:p>
            <a:pPr lvl="1" algn="l" defTabSz="642937">
              <a:lnSpc>
                <a:spcPct val="120000"/>
              </a:lnSpc>
              <a:defRPr sz="1800">
                <a:solidFill>
                  <a:srgbClr val="000000"/>
                </a:solidFill>
              </a:defRPr>
            </a:pP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a:t>
            </a:r>
            <a:r>
              <a:rPr lang="en-US" sz="2400" dirty="0" err="1">
                <a:solidFill>
                  <a:schemeClr val="bg1">
                    <a:lumMod val="20000"/>
                    <a:lumOff val="80000"/>
                  </a:schemeClr>
                </a:solidFill>
                <a:latin typeface="Menlo"/>
                <a:ea typeface="Menlo"/>
                <a:cs typeface="Menlo"/>
                <a:sym typeface="Menlo"/>
              </a:rPr>
              <a:t>committemplate</a:t>
            </a:r>
            <a:r>
              <a:rPr lang="en-US" sz="2400" dirty="0">
                <a:solidFill>
                  <a:schemeClr val="bg1">
                    <a:lumMod val="20000"/>
                    <a:lumOff val="80000"/>
                  </a:schemeClr>
                </a:solidFill>
                <a:latin typeface="Menlo"/>
                <a:ea typeface="Menlo"/>
                <a:cs typeface="Menlo"/>
                <a:sym typeface="Menlo"/>
              </a:rPr>
              <a:t>]</a:t>
            </a:r>
          </a:p>
          <a:p>
            <a:pPr lvl="1" algn="l" defTabSz="642937">
              <a:lnSpc>
                <a:spcPct val="120000"/>
              </a:lnSpc>
              <a:defRPr sz="1800">
                <a:solidFill>
                  <a:srgbClr val="000000"/>
                </a:solidFill>
              </a:defRPr>
            </a:pPr>
            <a:r>
              <a:rPr lang="en-US" sz="2400" dirty="0" err="1">
                <a:solidFill>
                  <a:schemeClr val="bg1">
                    <a:lumMod val="20000"/>
                    <a:lumOff val="80000"/>
                  </a:schemeClr>
                </a:solidFill>
                <a:latin typeface="Menlo"/>
                <a:ea typeface="Menlo"/>
                <a:cs typeface="Menlo"/>
                <a:sym typeface="Menlo"/>
              </a:rPr>
              <a:t>testplan</a:t>
            </a:r>
            <a:r>
              <a:rPr lang="en-US" sz="2400" dirty="0">
                <a:solidFill>
                  <a:schemeClr val="bg1">
                    <a:lumMod val="20000"/>
                    <a:lumOff val="80000"/>
                  </a:schemeClr>
                </a:solidFill>
                <a:latin typeface="Menlo"/>
                <a:ea typeface="Menlo"/>
                <a:cs typeface="Menlo"/>
                <a:sym typeface="Menlo"/>
              </a:rPr>
              <a:t> = </a:t>
            </a:r>
            <a:r>
              <a:rPr lang="en-US" sz="2400" dirty="0" err="1">
                <a:solidFill>
                  <a:schemeClr val="bg1">
                    <a:lumMod val="20000"/>
                    <a:lumOff val="80000"/>
                  </a:schemeClr>
                </a:solidFill>
                <a:latin typeface="Menlo"/>
                <a:ea typeface="Menlo"/>
                <a:cs typeface="Menlo"/>
                <a:sym typeface="Menlo"/>
              </a:rPr>
              <a:t>testinprod</a:t>
            </a: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r>
              <a:rPr lang="en-US" sz="2400" dirty="0">
                <a:solidFill>
                  <a:schemeClr val="bg1">
                    <a:lumMod val="20000"/>
                    <a:lumOff val="80000"/>
                  </a:schemeClr>
                </a:solidFill>
                <a:latin typeface="Menlo"/>
                <a:ea typeface="Menlo"/>
                <a:cs typeface="Menlo"/>
                <a:sym typeface="Menlo"/>
              </a:rPr>
              <a:t>reviewers = </a:t>
            </a:r>
            <a:r>
              <a:rPr lang="en-US" sz="2400" dirty="0" err="1">
                <a:solidFill>
                  <a:schemeClr val="bg1">
                    <a:lumMod val="20000"/>
                    <a:lumOff val="80000"/>
                  </a:schemeClr>
                </a:solidFill>
                <a:latin typeface="Menlo"/>
                <a:ea typeface="Menlo"/>
                <a:cs typeface="Menlo"/>
                <a:sym typeface="Menlo"/>
              </a:rPr>
              <a:t>zuck</a:t>
            </a:r>
            <a:endParaRPr lang="en-US" sz="2400" dirty="0">
              <a:solidFill>
                <a:schemeClr val="bg1">
                  <a:lumMod val="20000"/>
                  <a:lumOff val="80000"/>
                </a:schemeClr>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tx2"/>
              </a:solidFill>
              <a:latin typeface="Menlo"/>
              <a:ea typeface="Menlo"/>
              <a:cs typeface="Menlo"/>
              <a:sym typeface="Menlo"/>
            </a:endParaRPr>
          </a:p>
          <a:p>
            <a:pPr lvl="1" algn="l" defTabSz="642937">
              <a:lnSpc>
                <a:spcPct val="120000"/>
              </a:lnSpc>
              <a:defRPr sz="1800">
                <a:solidFill>
                  <a:srgbClr val="000000"/>
                </a:solidFill>
              </a:defRPr>
            </a:pPr>
            <a:endParaRPr lang="en-US" sz="2400" dirty="0">
              <a:solidFill>
                <a:schemeClr val="bg1">
                  <a:lumMod val="60000"/>
                  <a:lumOff val="40000"/>
                </a:schemeClr>
              </a:solidFill>
              <a:latin typeface="Menlo"/>
              <a:ea typeface="Menlo"/>
              <a:cs typeface="Menlo"/>
              <a:sym typeface="Menlo"/>
            </a:endParaRPr>
          </a:p>
        </p:txBody>
      </p:sp>
    </p:spTree>
    <p:extLst>
      <p:ext uri="{BB962C8B-B14F-4D97-AF65-F5344CB8AC3E}">
        <p14:creationId xmlns:p14="http://schemas.microsoft.com/office/powerpoint/2010/main" val="701193086"/>
      </p:ext>
    </p:extLst>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12"/>
          </p:nvPr>
        </p:nvSpPr>
        <p:spPr>
          <a:xfrm>
            <a:off x="1524000" y="2879725"/>
            <a:ext cx="21336000" cy="7753498"/>
          </a:xfrm>
        </p:spPr>
        <p:txBody>
          <a:bodyPr/>
          <a:lstStyle/>
          <a:p>
            <a:pPr>
              <a:lnSpc>
                <a:spcPct val="150000"/>
              </a:lnSpc>
            </a:pPr>
            <a:r>
              <a:rPr lang="en-US" sz="4000" b="1" dirty="0" err="1"/>
              <a:t>scm</a:t>
            </a:r>
            <a:r>
              <a:rPr lang="en-US" sz="4000" b="1" dirty="0"/>
              <a:t>-prompt</a:t>
            </a:r>
            <a:r>
              <a:rPr lang="en-US" sz="4000" dirty="0"/>
              <a:t> is a shell script that adds source control information to your prompt</a:t>
            </a:r>
          </a:p>
          <a:p>
            <a:pPr>
              <a:lnSpc>
                <a:spcPct val="150000"/>
              </a:lnSpc>
            </a:pPr>
            <a:r>
              <a:rPr lang="en-US" sz="4000" dirty="0"/>
              <a:t>Works on </a:t>
            </a:r>
            <a:r>
              <a:rPr lang="en-US" sz="4000" dirty="0" err="1"/>
              <a:t>devservers</a:t>
            </a:r>
            <a:r>
              <a:rPr lang="en-US" sz="4000" dirty="0"/>
              <a:t> and laptops </a:t>
            </a:r>
            <a:r>
              <a:rPr lang="mr-IN" sz="4000" dirty="0"/>
              <a:t>–</a:t>
            </a:r>
            <a:r>
              <a:rPr lang="en-US" sz="4000" dirty="0"/>
              <a:t> just edit your </a:t>
            </a:r>
            <a:r>
              <a:rPr lang="en-US" sz="4000" b="1" dirty="0"/>
              <a:t>~/.</a:t>
            </a:r>
            <a:r>
              <a:rPr lang="en-US" sz="4000" b="1" dirty="0" err="1"/>
              <a:t>bashrc</a:t>
            </a:r>
            <a:endParaRPr lang="en-US" sz="4000" dirty="0"/>
          </a:p>
          <a:p>
            <a:pPr>
              <a:lnSpc>
                <a:spcPct val="150000"/>
              </a:lnSpc>
            </a:pPr>
            <a:r>
              <a:rPr lang="en-US" sz="4000" dirty="0"/>
              <a:t>See </a:t>
            </a:r>
            <a:r>
              <a:rPr lang="en-US" sz="4000" b="1" dirty="0" err="1"/>
              <a:t>fburl.com</a:t>
            </a:r>
            <a:r>
              <a:rPr lang="en-US" sz="4000" b="1" dirty="0"/>
              <a:t>/</a:t>
            </a:r>
            <a:r>
              <a:rPr lang="en-US" sz="4000" b="1" dirty="0" err="1"/>
              <a:t>scmprompt</a:t>
            </a:r>
            <a:r>
              <a:rPr lang="en-US" sz="4000" dirty="0"/>
              <a:t> for instructions</a:t>
            </a:r>
          </a:p>
        </p:txBody>
      </p:sp>
      <p:sp>
        <p:nvSpPr>
          <p:cNvPr id="3" name="Title 2"/>
          <p:cNvSpPr>
            <a:spLocks noGrp="1"/>
          </p:cNvSpPr>
          <p:nvPr>
            <p:ph type="title"/>
          </p:nvPr>
        </p:nvSpPr>
        <p:spPr/>
        <p:txBody>
          <a:bodyPr/>
          <a:lstStyle/>
          <a:p>
            <a:r>
              <a:rPr lang="en-US" dirty="0"/>
              <a:t>Mercurial In Your Prompt</a:t>
            </a:r>
          </a:p>
        </p:txBody>
      </p:sp>
      <p:sp>
        <p:nvSpPr>
          <p:cNvPr id="6" name="Shape 41"/>
          <p:cNvSpPr/>
          <p:nvPr/>
        </p:nvSpPr>
        <p:spPr>
          <a:xfrm>
            <a:off x="1304544" y="5998465"/>
            <a:ext cx="20915376" cy="6144768"/>
          </a:xfrm>
          <a:prstGeom prst="rect">
            <a:avLst/>
          </a:prstGeom>
          <a:solidFill>
            <a:schemeClr val="bg1">
              <a:lumMod val="50000"/>
            </a:schemeClr>
          </a:solidFill>
          <a:ln w="12700">
            <a:miter lim="400000"/>
          </a:ln>
          <a:extLst>
            <a:ext uri="{C572A759-6A51-4108-AA02-DFA0A04FC94B}">
              <ma14:wrappingTextBoxFlag xmlns="" xmlns:ma14="http://schemas.microsoft.com/office/mac/drawingml/2011/main" val="1"/>
            </a:ext>
          </a:extLst>
        </p:spPr>
        <p:txBody>
          <a:bodyPr lIns="182880" tIns="91440" rIns="182880" bIns="182880"/>
          <a:lstStyle/>
          <a:p>
            <a:pPr lvl="0" algn="l" defTabSz="642937">
              <a:lnSpc>
                <a:spcPct val="120000"/>
              </a:lnSpc>
              <a:defRPr sz="1800">
                <a:solidFill>
                  <a:srgbClr val="000000"/>
                </a:solidFill>
              </a:defRPr>
            </a:pPr>
            <a:r>
              <a:rPr lang="en-US" sz="3200" b="1" dirty="0">
                <a:solidFill>
                  <a:srgbClr val="92D050"/>
                </a:solidFill>
                <a:latin typeface="Menlo"/>
                <a:ea typeface="Menlo"/>
                <a:cs typeface="Menlo"/>
                <a:sym typeface="Menlo"/>
              </a:rPr>
              <a:t>[user:~/</a:t>
            </a:r>
            <a:r>
              <a:rPr lang="en-US" sz="3200" b="1" dirty="0" err="1">
                <a:solidFill>
                  <a:srgbClr val="92D050"/>
                </a:solidFill>
                <a:latin typeface="Menlo"/>
                <a:ea typeface="Menlo"/>
                <a:cs typeface="Menlo"/>
                <a:sym typeface="Menlo"/>
              </a:rPr>
              <a:t>fbsource</a:t>
            </a:r>
            <a:r>
              <a:rPr lang="en-US" sz="3200" b="1" dirty="0">
                <a:solidFill>
                  <a:srgbClr val="92D050"/>
                </a:solidFill>
                <a:latin typeface="Menlo"/>
                <a:ea typeface="Menlo"/>
                <a:cs typeface="Menlo"/>
                <a:sym typeface="Menlo"/>
              </a:rPr>
              <a:t>/</a:t>
            </a:r>
            <a:r>
              <a:rPr lang="en-US" sz="3200" b="1" dirty="0" err="1">
                <a:solidFill>
                  <a:srgbClr val="92D050"/>
                </a:solidFill>
                <a:latin typeface="Menlo"/>
                <a:ea typeface="Menlo"/>
                <a:cs typeface="Menlo"/>
                <a:sym typeface="Menlo"/>
              </a:rPr>
              <a:t>fbcode</a:t>
            </a:r>
            <a:r>
              <a:rPr lang="en-US" sz="3200" b="1" dirty="0">
                <a:solidFill>
                  <a:srgbClr val="FFFFFF"/>
                </a:solidFill>
                <a:latin typeface="Menlo"/>
                <a:ea typeface="Menlo"/>
                <a:cs typeface="Menlo"/>
                <a:sym typeface="Menlo"/>
              </a:rPr>
              <a:t>: (</a:t>
            </a:r>
            <a:r>
              <a:rPr lang="mr-IN" sz="3200" b="1" dirty="0">
                <a:solidFill>
                  <a:schemeClr val="tx2"/>
                </a:solidFill>
                <a:latin typeface="Menlo"/>
                <a:ea typeface="Menlo"/>
                <a:cs typeface="Menlo"/>
                <a:sym typeface="Menlo"/>
              </a:rPr>
              <a:t>629ac0d</a:t>
            </a:r>
            <a:r>
              <a:rPr lang="en-US" sz="3200" b="1" dirty="0">
                <a:solidFill>
                  <a:schemeClr val="tx2"/>
                </a:solidFill>
                <a:latin typeface="Menlo"/>
                <a:ea typeface="Menlo"/>
                <a:cs typeface="Menlo"/>
                <a:sym typeface="Menlo"/>
              </a:rPr>
              <a:t>|remote/master</a:t>
            </a:r>
            <a:r>
              <a:rPr lang="en-US" sz="3200" b="1" dirty="0">
                <a:solidFill>
                  <a:srgbClr val="FFFFFF"/>
                </a:solidFill>
                <a:latin typeface="Menlo"/>
                <a:ea typeface="Menlo"/>
                <a:cs typeface="Menlo"/>
                <a:sym typeface="Menlo"/>
              </a:rPr>
              <a:t>)</a:t>
            </a:r>
            <a:r>
              <a:rPr lang="en-US" sz="3200" b="1" dirty="0">
                <a:solidFill>
                  <a:srgbClr val="92D050"/>
                </a:solidFill>
                <a:latin typeface="Menlo"/>
                <a:ea typeface="Menlo"/>
                <a:cs typeface="Menlo"/>
                <a:sym typeface="Menlo"/>
              </a:rPr>
              <a:t>]$</a:t>
            </a:r>
            <a:r>
              <a:rPr lang="en-US" sz="3200" b="1" dirty="0">
                <a:solidFill>
                  <a:srgbClr val="FFFFFF"/>
                </a:solidFill>
                <a:latin typeface="Menlo"/>
                <a:ea typeface="Menlo"/>
                <a:cs typeface="Menlo"/>
                <a:sym typeface="Menlo"/>
              </a:rPr>
              <a:t> hg up </a:t>
            </a:r>
            <a:r>
              <a:rPr lang="en-US" sz="3200" b="1" dirty="0" err="1">
                <a:solidFill>
                  <a:srgbClr val="FFFFFF"/>
                </a:solidFill>
                <a:latin typeface="Menlo"/>
                <a:ea typeface="Menlo"/>
                <a:cs typeface="Menlo"/>
                <a:sym typeface="Menlo"/>
              </a:rPr>
              <a:t>my_bookmark</a:t>
            </a:r>
            <a:endParaRPr lang="en-US" sz="3200" b="1" dirty="0">
              <a:solidFill>
                <a:srgbClr val="FFFFFF"/>
              </a:solidFill>
              <a:latin typeface="Menlo"/>
              <a:ea typeface="Menlo"/>
              <a:cs typeface="Menlo"/>
              <a:sym typeface="Menlo"/>
            </a:endParaRPr>
          </a:p>
          <a:p>
            <a:pPr lvl="0" algn="l" defTabSz="642937">
              <a:lnSpc>
                <a:spcPct val="120000"/>
              </a:lnSpc>
              <a:defRPr sz="1800">
                <a:solidFill>
                  <a:srgbClr val="000000"/>
                </a:solidFill>
              </a:defRPr>
            </a:pPr>
            <a:r>
              <a:rPr lang="en-US" sz="3200" dirty="0">
                <a:solidFill>
                  <a:srgbClr val="FFFFFF"/>
                </a:solidFill>
                <a:latin typeface="Menlo"/>
                <a:ea typeface="Menlo"/>
                <a:cs typeface="Menlo"/>
                <a:sym typeface="Menlo"/>
              </a:rPr>
              <a:t>	</a:t>
            </a:r>
            <a:r>
              <a:rPr lang="en-US" sz="3200" dirty="0">
                <a:solidFill>
                  <a:schemeClr val="bg1">
                    <a:lumMod val="40000"/>
                    <a:lumOff val="60000"/>
                  </a:schemeClr>
                </a:solidFill>
                <a:latin typeface="Menlo"/>
                <a:ea typeface="Menlo"/>
                <a:cs typeface="Menlo"/>
                <a:sym typeface="Menlo"/>
              </a:rPr>
              <a:t>0 files updated, 0 files merged, 0 files removed, 0 files unresolved</a:t>
            </a:r>
          </a:p>
          <a:p>
            <a:pPr lvl="0" algn="l" defTabSz="642937">
              <a:lnSpc>
                <a:spcPct val="120000"/>
              </a:lnSpc>
              <a:defRPr sz="1800">
                <a:solidFill>
                  <a:srgbClr val="000000"/>
                </a:solidFill>
              </a:defRPr>
            </a:pPr>
            <a:endParaRPr lang="en-US" sz="3200" dirty="0">
              <a:solidFill>
                <a:schemeClr val="bg1">
                  <a:lumMod val="40000"/>
                  <a:lumOff val="60000"/>
                </a:schemeClr>
              </a:solidFill>
              <a:latin typeface="Menlo"/>
              <a:ea typeface="Menlo"/>
              <a:cs typeface="Menlo"/>
              <a:sym typeface="Menlo"/>
            </a:endParaRPr>
          </a:p>
          <a:p>
            <a:pPr lvl="0" algn="l" defTabSz="642937">
              <a:lnSpc>
                <a:spcPct val="120000"/>
              </a:lnSpc>
              <a:defRPr sz="1800">
                <a:solidFill>
                  <a:srgbClr val="000000"/>
                </a:solidFill>
              </a:defRPr>
            </a:pPr>
            <a:r>
              <a:rPr lang="en-US" sz="3200" b="1" dirty="0">
                <a:solidFill>
                  <a:srgbClr val="92D050"/>
                </a:solidFill>
                <a:latin typeface="Menlo"/>
                <a:ea typeface="Menlo"/>
                <a:cs typeface="Menlo"/>
                <a:sym typeface="Menlo"/>
              </a:rPr>
              <a:t>[user:~/</a:t>
            </a:r>
            <a:r>
              <a:rPr lang="en-US" sz="3200" b="1" dirty="0" err="1">
                <a:solidFill>
                  <a:srgbClr val="92D050"/>
                </a:solidFill>
                <a:latin typeface="Menlo"/>
                <a:ea typeface="Menlo"/>
                <a:cs typeface="Menlo"/>
                <a:sym typeface="Menlo"/>
              </a:rPr>
              <a:t>fbsource</a:t>
            </a:r>
            <a:r>
              <a:rPr lang="en-US" sz="3200" b="1" dirty="0">
                <a:solidFill>
                  <a:srgbClr val="92D050"/>
                </a:solidFill>
                <a:latin typeface="Menlo"/>
                <a:ea typeface="Menlo"/>
                <a:cs typeface="Menlo"/>
                <a:sym typeface="Menlo"/>
              </a:rPr>
              <a:t>/</a:t>
            </a:r>
            <a:r>
              <a:rPr lang="en-US" sz="3200" b="1" dirty="0" err="1">
                <a:solidFill>
                  <a:srgbClr val="92D050"/>
                </a:solidFill>
                <a:latin typeface="Menlo"/>
                <a:ea typeface="Menlo"/>
                <a:cs typeface="Menlo"/>
                <a:sym typeface="Menlo"/>
              </a:rPr>
              <a:t>fbcode</a:t>
            </a:r>
            <a:r>
              <a:rPr lang="en-US" sz="3200" b="1" dirty="0">
                <a:solidFill>
                  <a:srgbClr val="FFFFFF"/>
                </a:solidFill>
                <a:latin typeface="Menlo"/>
                <a:ea typeface="Menlo"/>
                <a:cs typeface="Menlo"/>
                <a:sym typeface="Menlo"/>
              </a:rPr>
              <a:t>: (</a:t>
            </a:r>
            <a:r>
              <a:rPr lang="en-US" sz="3200" b="1" dirty="0" err="1">
                <a:solidFill>
                  <a:srgbClr val="FFFFFF"/>
                </a:solidFill>
                <a:latin typeface="Menlo"/>
                <a:ea typeface="Menlo"/>
                <a:cs typeface="Menlo"/>
                <a:sym typeface="Menlo"/>
              </a:rPr>
              <a:t>my_bookmark</a:t>
            </a:r>
            <a:r>
              <a:rPr lang="en-US" sz="3200" b="1" dirty="0">
                <a:solidFill>
                  <a:srgbClr val="FFFFFF"/>
                </a:solidFill>
                <a:latin typeface="Menlo"/>
                <a:ea typeface="Menlo"/>
                <a:cs typeface="Menlo"/>
                <a:sym typeface="Menlo"/>
              </a:rPr>
              <a:t>)</a:t>
            </a:r>
            <a:r>
              <a:rPr lang="en-US" sz="3200" b="1" dirty="0">
                <a:solidFill>
                  <a:srgbClr val="92D050"/>
                </a:solidFill>
                <a:latin typeface="Menlo"/>
                <a:ea typeface="Menlo"/>
                <a:cs typeface="Menlo"/>
                <a:sym typeface="Menlo"/>
              </a:rPr>
              <a:t>]$ </a:t>
            </a:r>
            <a:r>
              <a:rPr lang="en-US" sz="3200" b="1" dirty="0">
                <a:solidFill>
                  <a:schemeClr val="tx1"/>
                </a:solidFill>
                <a:latin typeface="Menlo"/>
                <a:ea typeface="Menlo"/>
                <a:cs typeface="Menlo"/>
                <a:sym typeface="Menlo"/>
              </a:rPr>
              <a:t>hg rebase </a:t>
            </a:r>
            <a:r>
              <a:rPr lang="mr-IN" sz="3200" b="1" dirty="0">
                <a:solidFill>
                  <a:schemeClr val="tx1"/>
                </a:solidFill>
                <a:latin typeface="Menlo"/>
                <a:ea typeface="Menlo"/>
                <a:cs typeface="Menlo"/>
                <a:sym typeface="Menlo"/>
              </a:rPr>
              <a:t>–</a:t>
            </a:r>
            <a:r>
              <a:rPr lang="en-US" sz="3200" b="1" dirty="0">
                <a:solidFill>
                  <a:schemeClr val="tx1"/>
                </a:solidFill>
                <a:latin typeface="Menlo"/>
                <a:ea typeface="Menlo"/>
                <a:cs typeface="Menlo"/>
                <a:sym typeface="Menlo"/>
              </a:rPr>
              <a:t>d master</a:t>
            </a:r>
          </a:p>
          <a:p>
            <a:pPr lvl="0" algn="l" defTabSz="642937">
              <a:lnSpc>
                <a:spcPct val="120000"/>
              </a:lnSpc>
              <a:defRPr sz="1800">
                <a:solidFill>
                  <a:srgbClr val="000000"/>
                </a:solidFill>
              </a:defRPr>
            </a:pPr>
            <a:r>
              <a:rPr lang="en-US" sz="3200" b="1" dirty="0">
                <a:solidFill>
                  <a:schemeClr val="tx1"/>
                </a:solidFill>
                <a:latin typeface="Menlo"/>
                <a:ea typeface="Menlo"/>
                <a:cs typeface="Menlo"/>
                <a:sym typeface="Menlo"/>
              </a:rPr>
              <a:t>	</a:t>
            </a:r>
            <a:r>
              <a:rPr lang="en-US" sz="3200" dirty="0">
                <a:solidFill>
                  <a:schemeClr val="bg1">
                    <a:lumMod val="40000"/>
                    <a:lumOff val="60000"/>
                  </a:schemeClr>
                </a:solidFill>
                <a:latin typeface="Menlo"/>
                <a:ea typeface="Menlo"/>
                <a:cs typeface="Menlo"/>
                <a:sym typeface="Menlo"/>
              </a:rPr>
              <a:t># Uh oh, conflicts!</a:t>
            </a:r>
          </a:p>
          <a:p>
            <a:pPr lvl="0" algn="l" defTabSz="642937">
              <a:lnSpc>
                <a:spcPct val="120000"/>
              </a:lnSpc>
              <a:defRPr sz="1800">
                <a:solidFill>
                  <a:srgbClr val="000000"/>
                </a:solidFill>
              </a:defRPr>
            </a:pPr>
            <a:endParaRPr lang="en-US" sz="3200" b="1" dirty="0">
              <a:solidFill>
                <a:schemeClr val="bg1">
                  <a:lumMod val="40000"/>
                  <a:lumOff val="60000"/>
                </a:schemeClr>
              </a:solidFill>
              <a:latin typeface="Menlo"/>
              <a:ea typeface="Menlo"/>
              <a:cs typeface="Menlo"/>
              <a:sym typeface="Menlo"/>
            </a:endParaRPr>
          </a:p>
          <a:p>
            <a:pPr algn="l" defTabSz="642937">
              <a:lnSpc>
                <a:spcPct val="120000"/>
              </a:lnSpc>
              <a:defRPr sz="1800">
                <a:solidFill>
                  <a:srgbClr val="000000"/>
                </a:solidFill>
              </a:defRPr>
            </a:pPr>
            <a:r>
              <a:rPr lang="en-US" sz="3200" b="1" dirty="0">
                <a:solidFill>
                  <a:srgbClr val="92D050"/>
                </a:solidFill>
                <a:latin typeface="Menlo"/>
                <a:ea typeface="Menlo"/>
                <a:cs typeface="Menlo"/>
                <a:sym typeface="Menlo"/>
              </a:rPr>
              <a:t>[user:~/</a:t>
            </a:r>
            <a:r>
              <a:rPr lang="en-US" sz="3200" b="1" dirty="0" err="1">
                <a:solidFill>
                  <a:srgbClr val="92D050"/>
                </a:solidFill>
                <a:latin typeface="Menlo"/>
                <a:ea typeface="Menlo"/>
                <a:cs typeface="Menlo"/>
                <a:sym typeface="Menlo"/>
              </a:rPr>
              <a:t>fbsource</a:t>
            </a:r>
            <a:r>
              <a:rPr lang="en-US" sz="3200" b="1" dirty="0">
                <a:solidFill>
                  <a:srgbClr val="92D050"/>
                </a:solidFill>
                <a:latin typeface="Menlo"/>
                <a:ea typeface="Menlo"/>
                <a:cs typeface="Menlo"/>
                <a:sym typeface="Menlo"/>
              </a:rPr>
              <a:t>/</a:t>
            </a:r>
            <a:r>
              <a:rPr lang="en-US" sz="3200" b="1" dirty="0" err="1">
                <a:solidFill>
                  <a:srgbClr val="92D050"/>
                </a:solidFill>
                <a:latin typeface="Menlo"/>
                <a:ea typeface="Menlo"/>
                <a:cs typeface="Menlo"/>
                <a:sym typeface="Menlo"/>
              </a:rPr>
              <a:t>fbcode</a:t>
            </a:r>
            <a:r>
              <a:rPr lang="en-US" sz="3200" b="1" dirty="0">
                <a:solidFill>
                  <a:srgbClr val="FFFFFF"/>
                </a:solidFill>
                <a:latin typeface="Menlo"/>
                <a:ea typeface="Menlo"/>
                <a:cs typeface="Menlo"/>
                <a:sym typeface="Menlo"/>
              </a:rPr>
              <a:t>: (</a:t>
            </a:r>
            <a:r>
              <a:rPr lang="en-US" sz="3200" b="1" dirty="0" err="1">
                <a:solidFill>
                  <a:srgbClr val="FFFFFF"/>
                </a:solidFill>
                <a:latin typeface="Menlo"/>
                <a:ea typeface="Menlo"/>
                <a:cs typeface="Menlo"/>
                <a:sym typeface="Menlo"/>
              </a:rPr>
              <a:t>my_bookmark|REBASE</a:t>
            </a:r>
            <a:r>
              <a:rPr lang="en-US" sz="3200" b="1" dirty="0">
                <a:solidFill>
                  <a:srgbClr val="FFFFFF"/>
                </a:solidFill>
                <a:latin typeface="Menlo"/>
                <a:ea typeface="Menlo"/>
                <a:cs typeface="Menlo"/>
                <a:sym typeface="Menlo"/>
              </a:rPr>
              <a:t>)</a:t>
            </a:r>
            <a:r>
              <a:rPr lang="en-US" sz="3200" b="1" dirty="0">
                <a:solidFill>
                  <a:srgbClr val="92D050"/>
                </a:solidFill>
                <a:latin typeface="Menlo"/>
                <a:ea typeface="Menlo"/>
                <a:cs typeface="Menlo"/>
                <a:sym typeface="Menlo"/>
              </a:rPr>
              <a:t>]$ </a:t>
            </a:r>
            <a:r>
              <a:rPr lang="en-US" sz="3200" b="1" dirty="0">
                <a:solidFill>
                  <a:schemeClr val="tx1"/>
                </a:solidFill>
                <a:latin typeface="Menlo"/>
                <a:ea typeface="Menlo"/>
                <a:cs typeface="Menlo"/>
                <a:sym typeface="Menlo"/>
              </a:rPr>
              <a:t>hg rebase --abort</a:t>
            </a:r>
          </a:p>
          <a:p>
            <a:pPr algn="l" defTabSz="642937">
              <a:lnSpc>
                <a:spcPct val="120000"/>
              </a:lnSpc>
              <a:defRPr sz="1800">
                <a:solidFill>
                  <a:srgbClr val="000000"/>
                </a:solidFill>
              </a:defRPr>
            </a:pPr>
            <a:endParaRPr lang="en-US" sz="3200" b="1" dirty="0">
              <a:solidFill>
                <a:schemeClr val="tx1"/>
              </a:solidFill>
              <a:latin typeface="Menlo"/>
              <a:ea typeface="Menlo"/>
              <a:cs typeface="Menlo"/>
              <a:sym typeface="Menlo"/>
            </a:endParaRPr>
          </a:p>
          <a:p>
            <a:pPr algn="l" defTabSz="642937">
              <a:lnSpc>
                <a:spcPct val="120000"/>
              </a:lnSpc>
              <a:defRPr sz="1800">
                <a:solidFill>
                  <a:srgbClr val="000000"/>
                </a:solidFill>
              </a:defRPr>
            </a:pPr>
            <a:r>
              <a:rPr lang="en-US" sz="3200" b="1" dirty="0">
                <a:solidFill>
                  <a:srgbClr val="92D050"/>
                </a:solidFill>
                <a:latin typeface="Menlo"/>
                <a:ea typeface="Menlo"/>
                <a:cs typeface="Menlo"/>
                <a:sym typeface="Menlo"/>
              </a:rPr>
              <a:t>[user:~/</a:t>
            </a:r>
            <a:r>
              <a:rPr lang="en-US" sz="3200" b="1" dirty="0" err="1">
                <a:solidFill>
                  <a:srgbClr val="92D050"/>
                </a:solidFill>
                <a:latin typeface="Menlo"/>
                <a:ea typeface="Menlo"/>
                <a:cs typeface="Menlo"/>
                <a:sym typeface="Menlo"/>
              </a:rPr>
              <a:t>fbsource</a:t>
            </a:r>
            <a:r>
              <a:rPr lang="en-US" sz="3200" b="1" dirty="0">
                <a:solidFill>
                  <a:srgbClr val="92D050"/>
                </a:solidFill>
                <a:latin typeface="Menlo"/>
                <a:ea typeface="Menlo"/>
                <a:cs typeface="Menlo"/>
                <a:sym typeface="Menlo"/>
              </a:rPr>
              <a:t>/</a:t>
            </a:r>
            <a:r>
              <a:rPr lang="en-US" sz="3200" b="1" dirty="0" err="1">
                <a:solidFill>
                  <a:srgbClr val="92D050"/>
                </a:solidFill>
                <a:latin typeface="Menlo"/>
                <a:ea typeface="Menlo"/>
                <a:cs typeface="Menlo"/>
                <a:sym typeface="Menlo"/>
              </a:rPr>
              <a:t>fbcode</a:t>
            </a:r>
            <a:r>
              <a:rPr lang="en-US" sz="3200" b="1" dirty="0">
                <a:solidFill>
                  <a:srgbClr val="FFFFFF"/>
                </a:solidFill>
                <a:latin typeface="Menlo"/>
                <a:ea typeface="Menlo"/>
                <a:cs typeface="Menlo"/>
                <a:sym typeface="Menlo"/>
              </a:rPr>
              <a:t>: (</a:t>
            </a:r>
            <a:r>
              <a:rPr lang="en-US" sz="3200" b="1" dirty="0" err="1">
                <a:solidFill>
                  <a:srgbClr val="FFFFFF"/>
                </a:solidFill>
                <a:latin typeface="Menlo"/>
                <a:ea typeface="Menlo"/>
                <a:cs typeface="Menlo"/>
                <a:sym typeface="Menlo"/>
              </a:rPr>
              <a:t>my_bookmark</a:t>
            </a:r>
            <a:r>
              <a:rPr lang="en-US" sz="3200" b="1" dirty="0">
                <a:solidFill>
                  <a:srgbClr val="FFFFFF"/>
                </a:solidFill>
                <a:latin typeface="Menlo"/>
                <a:ea typeface="Menlo"/>
                <a:cs typeface="Menlo"/>
                <a:sym typeface="Menlo"/>
              </a:rPr>
              <a:t>)</a:t>
            </a:r>
            <a:r>
              <a:rPr lang="en-US" sz="3200" b="1" dirty="0">
                <a:solidFill>
                  <a:srgbClr val="92D050"/>
                </a:solidFill>
                <a:latin typeface="Menlo"/>
                <a:ea typeface="Menlo"/>
                <a:cs typeface="Menlo"/>
                <a:sym typeface="Menlo"/>
              </a:rPr>
              <a:t>]$</a:t>
            </a:r>
            <a:endParaRPr lang="en-US" sz="3200" b="1" dirty="0">
              <a:solidFill>
                <a:schemeClr val="tx1"/>
              </a:solidFill>
              <a:latin typeface="Menlo"/>
              <a:ea typeface="Menlo"/>
              <a:cs typeface="Menlo"/>
              <a:sym typeface="Menlo"/>
            </a:endParaRPr>
          </a:p>
          <a:p>
            <a:pPr algn="l" defTabSz="642937">
              <a:lnSpc>
                <a:spcPct val="120000"/>
              </a:lnSpc>
              <a:defRPr sz="1800">
                <a:solidFill>
                  <a:srgbClr val="000000"/>
                </a:solidFill>
              </a:defRPr>
            </a:pPr>
            <a:endParaRPr lang="en-US" sz="3200" b="1" dirty="0">
              <a:solidFill>
                <a:schemeClr val="tx1"/>
              </a:solidFill>
              <a:latin typeface="Menlo"/>
              <a:ea typeface="Menlo"/>
              <a:cs typeface="Menlo"/>
              <a:sym typeface="Menlo"/>
            </a:endParaRPr>
          </a:p>
          <a:p>
            <a:pPr lvl="0" algn="l" defTabSz="642937">
              <a:lnSpc>
                <a:spcPct val="120000"/>
              </a:lnSpc>
              <a:defRPr sz="1800">
                <a:solidFill>
                  <a:srgbClr val="000000"/>
                </a:solidFill>
              </a:defRPr>
            </a:pPr>
            <a:endParaRPr lang="en-US" sz="3200" dirty="0">
              <a:solidFill>
                <a:schemeClr val="tx1"/>
              </a:solidFill>
              <a:latin typeface="Menlo"/>
              <a:ea typeface="Menlo"/>
              <a:cs typeface="Menlo"/>
              <a:sym typeface="Menlo"/>
            </a:endParaRPr>
          </a:p>
          <a:p>
            <a:pPr lvl="0" algn="l" defTabSz="642937">
              <a:lnSpc>
                <a:spcPct val="120000"/>
              </a:lnSpc>
              <a:defRPr sz="1800">
                <a:solidFill>
                  <a:srgbClr val="000000"/>
                </a:solidFill>
              </a:defRPr>
            </a:pPr>
            <a:endParaRPr sz="5000" dirty="0">
              <a:solidFill>
                <a:schemeClr val="tx2"/>
              </a:solidFill>
              <a:latin typeface="Menlo"/>
              <a:ea typeface="Menlo"/>
              <a:cs typeface="Menlo"/>
              <a:sym typeface="Menlo"/>
            </a:endParaRPr>
          </a:p>
        </p:txBody>
      </p:sp>
    </p:spTree>
    <p:extLst>
      <p:ext uri="{BB962C8B-B14F-4D97-AF65-F5344CB8AC3E}">
        <p14:creationId xmlns:p14="http://schemas.microsoft.com/office/powerpoint/2010/main" val="159758952"/>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Facebook">
      <a:dk1>
        <a:srgbClr val="53585F"/>
      </a:dk1>
      <a:lt1>
        <a:srgbClr val="FFFFFF"/>
      </a:lt1>
      <a:dk2>
        <a:srgbClr val="7D8490"/>
      </a:dk2>
      <a:lt2>
        <a:srgbClr val="EDEEF1"/>
      </a:lt2>
      <a:accent1>
        <a:srgbClr val="3B5998"/>
      </a:accent1>
      <a:accent2>
        <a:srgbClr val="6D84B4"/>
      </a:accent2>
      <a:accent3>
        <a:srgbClr val="D8DFEA"/>
      </a:accent3>
      <a:accent4>
        <a:srgbClr val="FBC300"/>
      </a:accent4>
      <a:accent5>
        <a:srgbClr val="FBEAAD"/>
      </a:accent5>
      <a:accent6>
        <a:srgbClr val="5890FF"/>
      </a:accent6>
      <a:hlink>
        <a:srgbClr val="0000FF"/>
      </a:hlink>
      <a:folHlink>
        <a:srgbClr val="0000FF"/>
      </a:folHlink>
    </a:clrScheme>
    <a:fontScheme name="White">
      <a:majorFont>
        <a:latin typeface="Helvetica"/>
        <a:ea typeface="Helvetica"/>
        <a:cs typeface="Helvetica"/>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Pr>
      <a:bodyPr rot="0" spcFirstLastPara="1" vertOverflow="overflow" horzOverflow="overflow" vert="horz" wrap="square" lIns="76200" tIns="76200" rIns="76200" bIns="762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0" tIns="0" rIns="0" bIns="0" numCol="1" spcCol="38100" rtlCol="0" anchor="ctr">
        <a:spAutoFit/>
      </a:bodyPr>
      <a:lstStyle>
        <a:defPPr marL="0" marR="0" indent="0" algn="ctr" defTabSz="457200" rtl="0" fontAlgn="auto" latinLnBrk="1" hangingPunct="0">
          <a:lnSpc>
            <a:spcPct val="110000"/>
          </a:lnSpc>
          <a:spcBef>
            <a:spcPts val="0"/>
          </a:spcBef>
          <a:spcAft>
            <a:spcPts val="0"/>
          </a:spcAft>
          <a:buClrTx/>
          <a:buSzTx/>
          <a:buFontTx/>
          <a:buNone/>
          <a:tabLst/>
          <a:defRPr kumimoji="0" sz="9000" b="0" i="0" u="none" strike="noStrike" cap="none" spc="0" normalizeH="0" baseline="0">
            <a:ln>
              <a:noFill/>
            </a:ln>
            <a:solidFill>
              <a:srgbClr val="7D8490"/>
            </a:solidFill>
            <a:effectLst/>
            <a:uFillTx/>
            <a:latin typeface="Vista Sans OT Medium"/>
            <a:ea typeface="Vista Sans OT Medium"/>
            <a:cs typeface="Vista Sans OT Medium"/>
            <a:sym typeface="Vista Sans O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Pr>
      <a:bodyPr rot="0" spcFirstLastPara="1" vertOverflow="overflow" horzOverflow="overflow" vert="horz" wrap="square" lIns="76200" tIns="76200" rIns="76200" bIns="762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0" tIns="0" rIns="0" bIns="0" numCol="1" spcCol="38100" rtlCol="0" anchor="ctr">
        <a:spAutoFit/>
      </a:bodyPr>
      <a:lstStyle>
        <a:defPPr marL="0" marR="0" indent="0" algn="ctr" defTabSz="457200" rtl="0" fontAlgn="auto" latinLnBrk="1" hangingPunct="0">
          <a:lnSpc>
            <a:spcPct val="110000"/>
          </a:lnSpc>
          <a:spcBef>
            <a:spcPts val="0"/>
          </a:spcBef>
          <a:spcAft>
            <a:spcPts val="0"/>
          </a:spcAft>
          <a:buClrTx/>
          <a:buSzTx/>
          <a:buFontTx/>
          <a:buNone/>
          <a:tabLst/>
          <a:defRPr kumimoji="0" sz="9000" b="0" i="0" u="none" strike="noStrike" cap="none" spc="0" normalizeH="0" baseline="0">
            <a:ln>
              <a:noFill/>
            </a:ln>
            <a:solidFill>
              <a:srgbClr val="7D8490"/>
            </a:solidFill>
            <a:effectLst/>
            <a:uFillTx/>
            <a:latin typeface="Vista Sans OT Medium"/>
            <a:ea typeface="Vista Sans OT Medium"/>
            <a:cs typeface="Vista Sans OT Medium"/>
            <a:sym typeface="Vista Sans O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66534</TotalTime>
  <Words>12756</Words>
  <Application>Microsoft Macintosh PowerPoint</Application>
  <PresentationFormat>Custom</PresentationFormat>
  <Paragraphs>2318</Paragraphs>
  <Slides>94</Slides>
  <Notes>86</Notes>
  <HiddenSlides>11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94</vt:i4>
      </vt:variant>
    </vt:vector>
  </HeadingPairs>
  <TitlesOfParts>
    <vt:vector size="106" baseType="lpstr">
      <vt:lpstr>Arial</vt:lpstr>
      <vt:lpstr>FreightSans Pro Light</vt:lpstr>
      <vt:lpstr>FreightSansLFPro</vt:lpstr>
      <vt:lpstr>FreightSansLFPro Med</vt:lpstr>
      <vt:lpstr>FreightSansLFPro SmBd</vt:lpstr>
      <vt:lpstr>FreightSansLFPro-Semibold</vt:lpstr>
      <vt:lpstr>Gill Sans</vt:lpstr>
      <vt:lpstr>Lucida Grande</vt:lpstr>
      <vt:lpstr>Menlo</vt:lpstr>
      <vt:lpstr>Menlo Regular</vt:lpstr>
      <vt:lpstr>Vista Sans OT Medium</vt:lpstr>
      <vt:lpstr>White</vt:lpstr>
      <vt:lpstr>PowerPoint Presentation</vt:lpstr>
      <vt:lpstr>Mercurial 201</vt:lpstr>
      <vt:lpstr>PowerPoint Presentation</vt:lpstr>
      <vt:lpstr>PowerPoint Presentation</vt:lpstr>
      <vt:lpstr>PowerPoint Presentation</vt:lpstr>
      <vt:lpstr>PowerPoint Presentation</vt:lpstr>
      <vt:lpstr>Repository</vt:lpstr>
      <vt:lpstr>Working Copy</vt:lpstr>
      <vt:lpstr>EdenFS</vt:lpstr>
      <vt:lpstr>EdenFS</vt:lpstr>
      <vt:lpstr>EdenFS</vt:lpstr>
      <vt:lpstr>Commit</vt:lpstr>
      <vt:lpstr>Bookmarks</vt:lpstr>
      <vt:lpstr>PowerPoint Presentation</vt:lpstr>
      <vt:lpstr>PowerPoint Presentation</vt:lpstr>
      <vt:lpstr>PowerPoint Presentation</vt:lpstr>
      <vt:lpstr>Revsets</vt:lpstr>
      <vt:lpstr>Revsets</vt:lpstr>
      <vt:lpstr>Revsets</vt:lpstr>
      <vt:lpstr>Revsets</vt:lpstr>
      <vt:lpstr>Revsets</vt:lpstr>
      <vt:lpstr>Revsets</vt:lpstr>
      <vt:lpstr>Revsets</vt:lpstr>
      <vt:lpstr>Revsets</vt:lpstr>
      <vt:lpstr>Revsets</vt:lpstr>
      <vt:lpstr>Revsets</vt:lpstr>
      <vt:lpstr>Revsets</vt:lpstr>
      <vt:lpstr>Revsets</vt:lpstr>
      <vt:lpstr>Revsets</vt:lpstr>
      <vt:lpstr>Revsets</vt:lpstr>
      <vt:lpstr>Revsets</vt:lpstr>
      <vt:lpstr>Revsets</vt:lpstr>
      <vt:lpstr>Revsets</vt:lpstr>
      <vt:lpstr>Revsets</vt:lpstr>
      <vt:lpstr>Revsets</vt:lpstr>
      <vt:lpstr>Revsets</vt:lpstr>
      <vt:lpstr>Revsets</vt:lpstr>
      <vt:lpstr>PowerPoint Presentation</vt:lpstr>
      <vt:lpstr>PowerPoint Presentation</vt:lpstr>
      <vt:lpstr>Older and Newer Versions</vt:lpstr>
      <vt:lpstr>Older and Newer Versions</vt:lpstr>
      <vt:lpstr>Not to be confused with</vt:lpstr>
      <vt:lpstr>PowerPoint Presentation</vt:lpstr>
      <vt:lpstr>Hiding Commits</vt:lpstr>
      <vt:lpstr>Hiding Commits</vt:lpstr>
      <vt:lpstr>Hiding Commits</vt:lpstr>
      <vt:lpstr>Un-Hiding Commits</vt:lpstr>
      <vt:lpstr>Un-Hiding Commits</vt:lpstr>
      <vt:lpstr>Un-Hiding Commits</vt:lpstr>
      <vt:lpstr>Un-Hiding Commits</vt:lpstr>
      <vt:lpstr>Un-Hiding Commits</vt:lpstr>
      <vt:lpstr>Un-Hiding Commits</vt:lpstr>
      <vt:lpstr>Un-Hiding Commits</vt:lpstr>
      <vt:lpstr>PowerPoint Presentation</vt:lpstr>
      <vt:lpstr>PowerPoint Presentation</vt:lpstr>
      <vt:lpstr>Undo Commands</vt:lpstr>
      <vt:lpstr>Undo Commands</vt:lpstr>
      <vt:lpstr>hg undo</vt:lpstr>
      <vt:lpstr>Cleaning Up</vt:lpstr>
      <vt:lpstr>Other Undo Commands</vt:lpstr>
      <vt:lpstr>Revert </vt:lpstr>
      <vt:lpstr>Other Undo Commands</vt:lpstr>
      <vt:lpstr>Backout </vt:lpstr>
      <vt:lpstr>Other Undo Commands</vt:lpstr>
      <vt:lpstr>Reset </vt:lpstr>
      <vt:lpstr>Commit Cloud</vt:lpstr>
      <vt:lpstr>⛅️ Commit Cloud Sync</vt:lpstr>
      <vt:lpstr>PowerPoint Presentation</vt:lpstr>
      <vt:lpstr>Stack Navigation</vt:lpstr>
      <vt:lpstr>Stack Navigation</vt:lpstr>
      <vt:lpstr>Stack Navigation</vt:lpstr>
      <vt:lpstr>Moving Commits</vt:lpstr>
      <vt:lpstr>Moving Commits</vt:lpstr>
      <vt:lpstr>Moving Commits</vt:lpstr>
      <vt:lpstr>Moving Commits</vt:lpstr>
      <vt:lpstr>Moving Commits</vt:lpstr>
      <vt:lpstr>Folding Commits</vt:lpstr>
      <vt:lpstr>Folding Commits</vt:lpstr>
      <vt:lpstr>Folding Commits</vt:lpstr>
      <vt:lpstr>Folding Commits</vt:lpstr>
      <vt:lpstr>Splitting Commits</vt:lpstr>
      <vt:lpstr>Partial Commits</vt:lpstr>
      <vt:lpstr>Histedit</vt:lpstr>
      <vt:lpstr>PowerPoint Presentation</vt:lpstr>
      <vt:lpstr>Absorb</vt:lpstr>
      <vt:lpstr>Absorb</vt:lpstr>
      <vt:lpstr>Absorb</vt:lpstr>
      <vt:lpstr>Absorb</vt:lpstr>
      <vt:lpstr>for-each-stacked</vt:lpstr>
      <vt:lpstr>PowerPoint Presentation</vt:lpstr>
      <vt:lpstr>Configuration Files</vt:lpstr>
      <vt:lpstr>Aliases</vt:lpstr>
      <vt:lpstr>Commit Template</vt:lpstr>
      <vt:lpstr>Mercurial In Your Prompt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Katie Mancini</cp:lastModifiedBy>
  <cp:revision>579</cp:revision>
  <cp:lastPrinted>2017-05-09T02:22:57Z</cp:lastPrinted>
  <dcterms:modified xsi:type="dcterms:W3CDTF">2021-11-19T21:41:19Z</dcterms:modified>
</cp:coreProperties>
</file>